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Economica"/>
      <p:regular r:id="rId12"/>
      <p:bold r:id="rId13"/>
      <p:italic r:id="rId14"/>
      <p:boldItalic r:id="rId15"/>
    </p:embeddedFont>
    <p:embeddedFont>
      <p:font typeface="Nunito"/>
      <p:regular r:id="rId16"/>
      <p:bold r:id="rId17"/>
      <p:italic r:id="rId18"/>
      <p:boldItalic r:id="rId19"/>
    </p:embeddedFont>
    <p:embeddedFont>
      <p:font typeface="Maven Pro"/>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6" roundtripDataSignature="AMtx7mjUOzmUqgLqaCpoL6UcH3yxHV+J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customschemas.google.com/relationships/presentationmetadata" Target="metadata"/><Relationship Id="rId8" Type="http://schemas.openxmlformats.org/officeDocument/2006/relationships/slide" Target="slides/slide3.xml"/><Relationship Id="rId13" Type="http://schemas.openxmlformats.org/officeDocument/2006/relationships/font" Target="fonts/Economica-bold.fntdata"/><Relationship Id="rId18" Type="http://schemas.openxmlformats.org/officeDocument/2006/relationships/font" Target="fonts/Nunito-italic.fntdata"/><Relationship Id="rId21" Type="http://schemas.openxmlformats.org/officeDocument/2006/relationships/font" Target="fonts/MavenPro-bold.fntdata"/><Relationship Id="rId3" Type="http://schemas.openxmlformats.org/officeDocument/2006/relationships/presProps" Target="presProps.xml"/><Relationship Id="rId25" Type="http://schemas.openxmlformats.org/officeDocument/2006/relationships/font" Target="fonts/OpenSans-boldItalic.fntdata"/><Relationship Id="rId7" Type="http://schemas.openxmlformats.org/officeDocument/2006/relationships/slide" Target="slides/slide2.xml"/><Relationship Id="rId12" Type="http://schemas.openxmlformats.org/officeDocument/2006/relationships/font" Target="fonts/Economica-regular.fntdata"/><Relationship Id="rId17" Type="http://schemas.openxmlformats.org/officeDocument/2006/relationships/font" Target="fonts/Nunito-bold.fntdata"/><Relationship Id="rId20" Type="http://schemas.openxmlformats.org/officeDocument/2006/relationships/font" Target="fonts/MavenPro-regular.fntdata"/><Relationship Id="rId2" Type="http://schemas.openxmlformats.org/officeDocument/2006/relationships/viewProps" Target="viewProps.xml"/><Relationship Id="rId16" Type="http://schemas.openxmlformats.org/officeDocument/2006/relationships/font" Target="fonts/Nunito-regular.fntdata"/><Relationship Id="rId24" Type="http://schemas.openxmlformats.org/officeDocument/2006/relationships/font" Target="fonts/OpenSans-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OpenSans-bold.fntdata"/><Relationship Id="rId5" Type="http://schemas.openxmlformats.org/officeDocument/2006/relationships/notesMaster" Target="notesMasters/notesMaster1.xml"/><Relationship Id="rId15" Type="http://schemas.openxmlformats.org/officeDocument/2006/relationships/font" Target="fonts/Economica-boldItalic.fntdata"/><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Nunito-boldItalic.fntdata"/><Relationship Id="rId22" Type="http://schemas.openxmlformats.org/officeDocument/2006/relationships/font" Target="fonts/OpenSans-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Economica-italic.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93b0d50c1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93b0d50c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93b0d50c1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93b0d50c1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5"/>
          <p:cNvGrpSpPr/>
          <p:nvPr/>
        </p:nvGrpSpPr>
        <p:grpSpPr>
          <a:xfrm>
            <a:off x="7343003" y="3409675"/>
            <a:ext cx="1691422" cy="1732548"/>
            <a:chOff x="7343003" y="3409675"/>
            <a:chExt cx="1691422" cy="1732548"/>
          </a:xfrm>
        </p:grpSpPr>
        <p:grpSp>
          <p:nvGrpSpPr>
            <p:cNvPr id="11" name="Google Shape;11;p5"/>
            <p:cNvGrpSpPr/>
            <p:nvPr/>
          </p:nvGrpSpPr>
          <p:grpSpPr>
            <a:xfrm>
              <a:off x="7343003" y="4453711"/>
              <a:ext cx="316800" cy="688512"/>
              <a:chOff x="7343003" y="4453711"/>
              <a:chExt cx="316800" cy="688512"/>
            </a:xfrm>
          </p:grpSpPr>
          <p:sp>
            <p:nvSpPr>
              <p:cNvPr id="12" name="Google Shape;12;p5"/>
              <p:cNvSpPr/>
              <p:nvPr/>
            </p:nvSpPr>
            <p:spPr>
              <a:xfrm>
                <a:off x="7343003" y="4453711"/>
                <a:ext cx="316800" cy="688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
              <p:cNvSpPr/>
              <p:nvPr/>
            </p:nvSpPr>
            <p:spPr>
              <a:xfrm>
                <a:off x="7343003" y="4801723"/>
                <a:ext cx="316800" cy="340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 name="Google Shape;14;p5"/>
            <p:cNvGrpSpPr/>
            <p:nvPr/>
          </p:nvGrpSpPr>
          <p:grpSpPr>
            <a:xfrm>
              <a:off x="7801210" y="4105700"/>
              <a:ext cx="316800" cy="1036523"/>
              <a:chOff x="7801210" y="4105700"/>
              <a:chExt cx="316800" cy="1036523"/>
            </a:xfrm>
          </p:grpSpPr>
          <p:sp>
            <p:nvSpPr>
              <p:cNvPr id="15" name="Google Shape;15;p5"/>
              <p:cNvSpPr/>
              <p:nvPr/>
            </p:nvSpPr>
            <p:spPr>
              <a:xfrm>
                <a:off x="7801210" y="4453711"/>
                <a:ext cx="316800" cy="688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
              <p:cNvSpPr/>
              <p:nvPr/>
            </p:nvSpPr>
            <p:spPr>
              <a:xfrm>
                <a:off x="7801210" y="4105700"/>
                <a:ext cx="316800" cy="1036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
              <p:cNvSpPr/>
              <p:nvPr/>
            </p:nvSpPr>
            <p:spPr>
              <a:xfrm>
                <a:off x="7801210" y="4801723"/>
                <a:ext cx="316800" cy="340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5"/>
            <p:cNvGrpSpPr/>
            <p:nvPr/>
          </p:nvGrpSpPr>
          <p:grpSpPr>
            <a:xfrm>
              <a:off x="8259418" y="3757688"/>
              <a:ext cx="316800" cy="1384535"/>
              <a:chOff x="8259418" y="3757688"/>
              <a:chExt cx="316800" cy="1384535"/>
            </a:xfrm>
          </p:grpSpPr>
          <p:sp>
            <p:nvSpPr>
              <p:cNvPr id="19" name="Google Shape;19;p5"/>
              <p:cNvSpPr/>
              <p:nvPr/>
            </p:nvSpPr>
            <p:spPr>
              <a:xfrm>
                <a:off x="8259418" y="4453711"/>
                <a:ext cx="316800" cy="688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5"/>
              <p:cNvSpPr/>
              <p:nvPr/>
            </p:nvSpPr>
            <p:spPr>
              <a:xfrm>
                <a:off x="8259418" y="3757688"/>
                <a:ext cx="316800" cy="1384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
              <p:cNvSpPr/>
              <p:nvPr/>
            </p:nvSpPr>
            <p:spPr>
              <a:xfrm>
                <a:off x="8259418" y="4105700"/>
                <a:ext cx="316800" cy="1036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5"/>
              <p:cNvSpPr/>
              <p:nvPr/>
            </p:nvSpPr>
            <p:spPr>
              <a:xfrm>
                <a:off x="8259418" y="4801723"/>
                <a:ext cx="316800" cy="340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5"/>
            <p:cNvGrpSpPr/>
            <p:nvPr/>
          </p:nvGrpSpPr>
          <p:grpSpPr>
            <a:xfrm>
              <a:off x="8717625" y="3409675"/>
              <a:ext cx="316800" cy="1732548"/>
              <a:chOff x="8717625" y="3409675"/>
              <a:chExt cx="316800" cy="1732548"/>
            </a:xfrm>
          </p:grpSpPr>
          <p:sp>
            <p:nvSpPr>
              <p:cNvPr id="24" name="Google Shape;24;p5"/>
              <p:cNvSpPr/>
              <p:nvPr/>
            </p:nvSpPr>
            <p:spPr>
              <a:xfrm>
                <a:off x="8717625" y="4453711"/>
                <a:ext cx="316800" cy="688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5"/>
              <p:cNvSpPr/>
              <p:nvPr/>
            </p:nvSpPr>
            <p:spPr>
              <a:xfrm>
                <a:off x="8717625" y="3757688"/>
                <a:ext cx="316800" cy="1384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
              <p:cNvSpPr/>
              <p:nvPr/>
            </p:nvSpPr>
            <p:spPr>
              <a:xfrm>
                <a:off x="8717625" y="4105700"/>
                <a:ext cx="316800" cy="1036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p:nvPr/>
            </p:nvSpPr>
            <p:spPr>
              <a:xfrm>
                <a:off x="8717625" y="3409675"/>
                <a:ext cx="316800" cy="1732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p:nvPr/>
            </p:nvSpPr>
            <p:spPr>
              <a:xfrm>
                <a:off x="8717625" y="4801723"/>
                <a:ext cx="316800" cy="340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 name="Google Shape;29;p5"/>
          <p:cNvGrpSpPr/>
          <p:nvPr/>
        </p:nvGrpSpPr>
        <p:grpSpPr>
          <a:xfrm>
            <a:off x="5043503" y="0"/>
            <a:ext cx="3814072" cy="3839102"/>
            <a:chOff x="5043503" y="0"/>
            <a:chExt cx="3814072" cy="3839102"/>
          </a:xfrm>
        </p:grpSpPr>
        <p:sp>
          <p:nvSpPr>
            <p:cNvPr id="30" name="Google Shape;30;p5"/>
            <p:cNvSpPr/>
            <p:nvPr/>
          </p:nvSpPr>
          <p:spPr>
            <a:xfrm>
              <a:off x="8460975" y="1817775"/>
              <a:ext cx="396600" cy="396600"/>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
            <p:cNvSpPr/>
            <p:nvPr/>
          </p:nvSpPr>
          <p:spPr>
            <a:xfrm rot="-9830444">
              <a:off x="6469759" y="3480728"/>
              <a:ext cx="320148" cy="320148"/>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5"/>
            <p:cNvGrpSpPr/>
            <p:nvPr/>
          </p:nvGrpSpPr>
          <p:grpSpPr>
            <a:xfrm>
              <a:off x="7647812" y="2704283"/>
              <a:ext cx="635219" cy="635219"/>
              <a:chOff x="6725724" y="2701260"/>
              <a:chExt cx="1208101" cy="1208100"/>
            </a:xfrm>
          </p:grpSpPr>
          <p:sp>
            <p:nvSpPr>
              <p:cNvPr id="33" name="Google Shape;33;p5"/>
              <p:cNvSpPr/>
              <p:nvPr/>
            </p:nvSpPr>
            <p:spPr>
              <a:xfrm rot="5400000">
                <a:off x="6725725" y="2701260"/>
                <a:ext cx="1208100" cy="1208100"/>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
              <p:cNvSpPr/>
              <p:nvPr/>
            </p:nvSpPr>
            <p:spPr>
              <a:xfrm rot="5400000">
                <a:off x="6725724" y="2701260"/>
                <a:ext cx="1208100" cy="1208100"/>
              </a:xfrm>
              <a:prstGeom prst="pie">
                <a:avLst>
                  <a:gd fmla="val 8244818" name="adj1"/>
                  <a:gd fmla="val 16246175"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
              <p:cNvSpPr/>
              <p:nvPr/>
            </p:nvSpPr>
            <p:spPr>
              <a:xfrm rot="5400000">
                <a:off x="6954988" y="2930398"/>
                <a:ext cx="749700" cy="749700"/>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5"/>
            <p:cNvSpPr/>
            <p:nvPr/>
          </p:nvSpPr>
          <p:spPr>
            <a:xfrm>
              <a:off x="8460975" y="1817775"/>
              <a:ext cx="396600" cy="396600"/>
            </a:xfrm>
            <a:prstGeom prst="pie">
              <a:avLst>
                <a:gd fmla="val 19376841" name="adj1"/>
                <a:gd fmla="val 1620000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 name="Google Shape;37;p5"/>
            <p:cNvGrpSpPr/>
            <p:nvPr/>
          </p:nvGrpSpPr>
          <p:grpSpPr>
            <a:xfrm>
              <a:off x="7952720" y="179238"/>
              <a:ext cx="873165" cy="873003"/>
              <a:chOff x="7754428" y="208725"/>
              <a:chExt cx="541800" cy="541800"/>
            </a:xfrm>
          </p:grpSpPr>
          <p:sp>
            <p:nvSpPr>
              <p:cNvPr id="38" name="Google Shape;38;p5"/>
              <p:cNvSpPr/>
              <p:nvPr/>
            </p:nvSpPr>
            <p:spPr>
              <a:xfrm rot="-8647347">
                <a:off x="7831319" y="285616"/>
                <a:ext cx="388018" cy="388018"/>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p:nvPr/>
            </p:nvSpPr>
            <p:spPr>
              <a:xfrm rot="-8647347">
                <a:off x="7831319" y="285616"/>
                <a:ext cx="388018" cy="388018"/>
              </a:xfrm>
              <a:prstGeom prst="pie">
                <a:avLst>
                  <a:gd fmla="val 19376841" name="adj1"/>
                  <a:gd fmla="val 12313574"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p5"/>
            <p:cNvSpPr/>
            <p:nvPr/>
          </p:nvSpPr>
          <p:spPr>
            <a:xfrm>
              <a:off x="5399840" y="356365"/>
              <a:ext cx="2577000" cy="2577000"/>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p:nvPr/>
          </p:nvSpPr>
          <p:spPr>
            <a:xfrm rot="2043858">
              <a:off x="5503813" y="460310"/>
              <a:ext cx="2369480" cy="2369480"/>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a:off x="5399795" y="360281"/>
              <a:ext cx="2577000" cy="2577000"/>
            </a:xfrm>
            <a:prstGeom prst="pie">
              <a:avLst>
                <a:gd fmla="val 8801158" name="adj1"/>
                <a:gd fmla="val 1620000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a:off x="5399795" y="356358"/>
              <a:ext cx="2577000" cy="2577000"/>
            </a:xfrm>
            <a:prstGeom prst="pie">
              <a:avLst>
                <a:gd fmla="val 12554101" name="adj1"/>
                <a:gd fmla="val 1620000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
            <p:cNvSpPr/>
            <p:nvPr/>
          </p:nvSpPr>
          <p:spPr>
            <a:xfrm rot="-9830444">
              <a:off x="6469759" y="3480727"/>
              <a:ext cx="320148" cy="320148"/>
            </a:xfrm>
            <a:prstGeom prst="pie">
              <a:avLst>
                <a:gd fmla="val 19376841" name="adj1"/>
                <a:gd fmla="val 1620000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5"/>
          <p:cNvSpPr txBox="1"/>
          <p:nvPr>
            <p:ph type="ctrTitle"/>
          </p:nvPr>
        </p:nvSpPr>
        <p:spPr>
          <a:xfrm>
            <a:off x="824000" y="1613813"/>
            <a:ext cx="4255500" cy="1872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7" name="Google Shape;47;p5"/>
          <p:cNvSpPr txBox="1"/>
          <p:nvPr>
            <p:ph idx="1" type="subTitle"/>
          </p:nvPr>
        </p:nvSpPr>
        <p:spPr>
          <a:xfrm>
            <a:off x="824000" y="3596300"/>
            <a:ext cx="4255500" cy="695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5"/>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4" name="Shape 264"/>
        <p:cNvGrpSpPr/>
        <p:nvPr/>
      </p:nvGrpSpPr>
      <p:grpSpPr>
        <a:xfrm>
          <a:off x="0" y="0"/>
          <a:ext cx="0" cy="0"/>
          <a:chOff x="0" y="0"/>
          <a:chExt cx="0" cy="0"/>
        </a:xfrm>
      </p:grpSpPr>
      <p:sp>
        <p:nvSpPr>
          <p:cNvPr id="265" name="Google Shape;265;p14"/>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6"/>
          <p:cNvGrpSpPr/>
          <p:nvPr/>
        </p:nvGrpSpPr>
        <p:grpSpPr>
          <a:xfrm>
            <a:off x="146769" y="3406"/>
            <a:ext cx="1233214" cy="1384535"/>
            <a:chOff x="146769" y="3406"/>
            <a:chExt cx="1233214" cy="1384535"/>
          </a:xfrm>
        </p:grpSpPr>
        <p:grpSp>
          <p:nvGrpSpPr>
            <p:cNvPr id="51" name="Google Shape;51;p6"/>
            <p:cNvGrpSpPr/>
            <p:nvPr/>
          </p:nvGrpSpPr>
          <p:grpSpPr>
            <a:xfrm>
              <a:off x="1063183" y="3406"/>
              <a:ext cx="316800" cy="688513"/>
              <a:chOff x="1063183" y="3406"/>
              <a:chExt cx="316800" cy="688513"/>
            </a:xfrm>
          </p:grpSpPr>
          <p:sp>
            <p:nvSpPr>
              <p:cNvPr id="52" name="Google Shape;52;p6"/>
              <p:cNvSpPr/>
              <p:nvPr/>
            </p:nvSpPr>
            <p:spPr>
              <a:xfrm rot="10800000">
                <a:off x="1063183" y="3419"/>
                <a:ext cx="316800" cy="688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
              <p:cNvSpPr/>
              <p:nvPr/>
            </p:nvSpPr>
            <p:spPr>
              <a:xfrm rot="10800000">
                <a:off x="1063183" y="3406"/>
                <a:ext cx="316800" cy="340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 name="Google Shape;54;p6"/>
            <p:cNvGrpSpPr/>
            <p:nvPr/>
          </p:nvGrpSpPr>
          <p:grpSpPr>
            <a:xfrm>
              <a:off x="604976" y="3406"/>
              <a:ext cx="316800" cy="1036524"/>
              <a:chOff x="604976" y="3406"/>
              <a:chExt cx="316800" cy="1036524"/>
            </a:xfrm>
          </p:grpSpPr>
          <p:sp>
            <p:nvSpPr>
              <p:cNvPr id="55" name="Google Shape;55;p6"/>
              <p:cNvSpPr/>
              <p:nvPr/>
            </p:nvSpPr>
            <p:spPr>
              <a:xfrm rot="10800000">
                <a:off x="604976" y="3419"/>
                <a:ext cx="316800" cy="688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6"/>
              <p:cNvSpPr/>
              <p:nvPr/>
            </p:nvSpPr>
            <p:spPr>
              <a:xfrm rot="10800000">
                <a:off x="604976" y="3430"/>
                <a:ext cx="316800" cy="1036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6"/>
              <p:cNvSpPr/>
              <p:nvPr/>
            </p:nvSpPr>
            <p:spPr>
              <a:xfrm rot="10800000">
                <a:off x="604976" y="3406"/>
                <a:ext cx="316800" cy="340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 name="Google Shape;58;p6"/>
            <p:cNvGrpSpPr/>
            <p:nvPr/>
          </p:nvGrpSpPr>
          <p:grpSpPr>
            <a:xfrm>
              <a:off x="146769" y="3406"/>
              <a:ext cx="316800" cy="1384535"/>
              <a:chOff x="146769" y="3406"/>
              <a:chExt cx="316800" cy="1384535"/>
            </a:xfrm>
          </p:grpSpPr>
          <p:sp>
            <p:nvSpPr>
              <p:cNvPr id="59" name="Google Shape;59;p6"/>
              <p:cNvSpPr/>
              <p:nvPr/>
            </p:nvSpPr>
            <p:spPr>
              <a:xfrm rot="10800000">
                <a:off x="146769" y="3419"/>
                <a:ext cx="316800" cy="688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
              <p:cNvSpPr/>
              <p:nvPr/>
            </p:nvSpPr>
            <p:spPr>
              <a:xfrm rot="10800000">
                <a:off x="146769" y="3441"/>
                <a:ext cx="316800" cy="1384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
              <p:cNvSpPr/>
              <p:nvPr/>
            </p:nvSpPr>
            <p:spPr>
              <a:xfrm rot="10800000">
                <a:off x="146769" y="3430"/>
                <a:ext cx="316800" cy="1036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
              <p:cNvSpPr/>
              <p:nvPr/>
            </p:nvSpPr>
            <p:spPr>
              <a:xfrm rot="10800000">
                <a:off x="146769" y="3406"/>
                <a:ext cx="316800" cy="340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3" name="Google Shape;63;p6"/>
          <p:cNvGrpSpPr/>
          <p:nvPr/>
        </p:nvGrpSpPr>
        <p:grpSpPr>
          <a:xfrm>
            <a:off x="6775084" y="2904008"/>
            <a:ext cx="2186147" cy="2239500"/>
            <a:chOff x="6775084" y="2904008"/>
            <a:chExt cx="2186147" cy="2239500"/>
          </a:xfrm>
        </p:grpSpPr>
        <p:grpSp>
          <p:nvGrpSpPr>
            <p:cNvPr id="64" name="Google Shape;64;p6"/>
            <p:cNvGrpSpPr/>
            <p:nvPr/>
          </p:nvGrpSpPr>
          <p:grpSpPr>
            <a:xfrm>
              <a:off x="6775084" y="4253708"/>
              <a:ext cx="409500" cy="889800"/>
              <a:chOff x="6775084" y="4253708"/>
              <a:chExt cx="409500" cy="889800"/>
            </a:xfrm>
          </p:grpSpPr>
          <p:sp>
            <p:nvSpPr>
              <p:cNvPr id="65" name="Google Shape;65;p6"/>
              <p:cNvSpPr/>
              <p:nvPr/>
            </p:nvSpPr>
            <p:spPr>
              <a:xfrm>
                <a:off x="6775084" y="4253708"/>
                <a:ext cx="409500" cy="8898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p:nvPr/>
            </p:nvSpPr>
            <p:spPr>
              <a:xfrm>
                <a:off x="6775084" y="4703408"/>
                <a:ext cx="409500" cy="4401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 name="Google Shape;67;p6"/>
            <p:cNvGrpSpPr/>
            <p:nvPr/>
          </p:nvGrpSpPr>
          <p:grpSpPr>
            <a:xfrm>
              <a:off x="7367299" y="3804008"/>
              <a:ext cx="409500" cy="1339500"/>
              <a:chOff x="7367299" y="3804008"/>
              <a:chExt cx="409500" cy="1339500"/>
            </a:xfrm>
          </p:grpSpPr>
          <p:sp>
            <p:nvSpPr>
              <p:cNvPr id="68" name="Google Shape;68;p6"/>
              <p:cNvSpPr/>
              <p:nvPr/>
            </p:nvSpPr>
            <p:spPr>
              <a:xfrm>
                <a:off x="7367299" y="4253708"/>
                <a:ext cx="409500" cy="8898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
              <p:cNvSpPr/>
              <p:nvPr/>
            </p:nvSpPr>
            <p:spPr>
              <a:xfrm>
                <a:off x="7367299" y="3804008"/>
                <a:ext cx="409500" cy="1339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p:nvPr/>
            </p:nvSpPr>
            <p:spPr>
              <a:xfrm>
                <a:off x="7367299" y="4703408"/>
                <a:ext cx="409500" cy="4401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Google Shape;71;p6"/>
            <p:cNvGrpSpPr/>
            <p:nvPr/>
          </p:nvGrpSpPr>
          <p:grpSpPr>
            <a:xfrm>
              <a:off x="7959516" y="3354008"/>
              <a:ext cx="409500" cy="1789500"/>
              <a:chOff x="7959516" y="3354008"/>
              <a:chExt cx="409500" cy="1789500"/>
            </a:xfrm>
          </p:grpSpPr>
          <p:sp>
            <p:nvSpPr>
              <p:cNvPr id="72" name="Google Shape;72;p6"/>
              <p:cNvSpPr/>
              <p:nvPr/>
            </p:nvSpPr>
            <p:spPr>
              <a:xfrm>
                <a:off x="7959516" y="4253708"/>
                <a:ext cx="409500" cy="8898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
              <p:cNvSpPr/>
              <p:nvPr/>
            </p:nvSpPr>
            <p:spPr>
              <a:xfrm>
                <a:off x="7959516" y="3354008"/>
                <a:ext cx="409500" cy="1789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6"/>
              <p:cNvSpPr/>
              <p:nvPr/>
            </p:nvSpPr>
            <p:spPr>
              <a:xfrm>
                <a:off x="7959516" y="3804008"/>
                <a:ext cx="409500" cy="1339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6"/>
              <p:cNvSpPr/>
              <p:nvPr/>
            </p:nvSpPr>
            <p:spPr>
              <a:xfrm>
                <a:off x="7959516" y="4703408"/>
                <a:ext cx="409500" cy="4401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 name="Google Shape;76;p6"/>
            <p:cNvGrpSpPr/>
            <p:nvPr/>
          </p:nvGrpSpPr>
          <p:grpSpPr>
            <a:xfrm>
              <a:off x="8551731" y="2904008"/>
              <a:ext cx="409500" cy="2239500"/>
              <a:chOff x="8551731" y="2904008"/>
              <a:chExt cx="409500" cy="2239500"/>
            </a:xfrm>
          </p:grpSpPr>
          <p:sp>
            <p:nvSpPr>
              <p:cNvPr id="77" name="Google Shape;77;p6"/>
              <p:cNvSpPr/>
              <p:nvPr/>
            </p:nvSpPr>
            <p:spPr>
              <a:xfrm>
                <a:off x="8551731" y="4253708"/>
                <a:ext cx="409500" cy="8898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a:off x="8551731" y="3354008"/>
                <a:ext cx="409500" cy="1789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
              <p:cNvSpPr/>
              <p:nvPr/>
            </p:nvSpPr>
            <p:spPr>
              <a:xfrm>
                <a:off x="8551731" y="3804008"/>
                <a:ext cx="409500" cy="1339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p:nvPr/>
            </p:nvSpPr>
            <p:spPr>
              <a:xfrm>
                <a:off x="8551731" y="2904008"/>
                <a:ext cx="409500" cy="22395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
              <p:cNvSpPr/>
              <p:nvPr/>
            </p:nvSpPr>
            <p:spPr>
              <a:xfrm>
                <a:off x="8551731" y="4703408"/>
                <a:ext cx="409500" cy="4401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2" name="Google Shape;82;p6"/>
          <p:cNvSpPr txBox="1"/>
          <p:nvPr>
            <p:ph type="title"/>
          </p:nvPr>
        </p:nvSpPr>
        <p:spPr>
          <a:xfrm>
            <a:off x="824000" y="1613825"/>
            <a:ext cx="5857800" cy="1872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83" name="Google Shape;83;p6"/>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4" name="Shape 84"/>
        <p:cNvGrpSpPr/>
        <p:nvPr/>
      </p:nvGrpSpPr>
      <p:grpSpPr>
        <a:xfrm>
          <a:off x="0" y="0"/>
          <a:ext cx="0" cy="0"/>
          <a:chOff x="0" y="0"/>
          <a:chExt cx="0" cy="0"/>
        </a:xfrm>
      </p:grpSpPr>
      <p:grpSp>
        <p:nvGrpSpPr>
          <p:cNvPr id="85" name="Google Shape;85;p7"/>
          <p:cNvGrpSpPr/>
          <p:nvPr/>
        </p:nvGrpSpPr>
        <p:grpSpPr>
          <a:xfrm>
            <a:off x="625966" y="299376"/>
            <a:ext cx="999312" cy="999312"/>
            <a:chOff x="348199" y="179450"/>
            <a:chExt cx="1116300" cy="1116300"/>
          </a:xfrm>
        </p:grpSpPr>
        <p:sp>
          <p:nvSpPr>
            <p:cNvPr id="86" name="Google Shape;86;p7"/>
            <p:cNvSpPr/>
            <p:nvPr/>
          </p:nvSpPr>
          <p:spPr>
            <a:xfrm rot="-5400000">
              <a:off x="574557" y="405788"/>
              <a:ext cx="663600" cy="6636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7"/>
            <p:cNvSpPr/>
            <p:nvPr/>
          </p:nvSpPr>
          <p:spPr>
            <a:xfrm rot="-5400000">
              <a:off x="348199" y="179450"/>
              <a:ext cx="1116300" cy="11163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 name="Google Shape;88;p7"/>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7"/>
          <p:cNvSpPr txBox="1"/>
          <p:nvPr>
            <p:ph idx="1" type="body"/>
          </p:nvPr>
        </p:nvSpPr>
        <p:spPr>
          <a:xfrm>
            <a:off x="1303800" y="1990050"/>
            <a:ext cx="3430500" cy="254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0" name="Google Shape;90;p7"/>
          <p:cNvSpPr txBox="1"/>
          <p:nvPr>
            <p:ph idx="2" type="body"/>
          </p:nvPr>
        </p:nvSpPr>
        <p:spPr>
          <a:xfrm>
            <a:off x="4903650" y="1990050"/>
            <a:ext cx="3430500" cy="2541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91" name="Google Shape;91;p7"/>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grpSp>
        <p:nvGrpSpPr>
          <p:cNvPr id="93" name="Google Shape;93;p8"/>
          <p:cNvGrpSpPr/>
          <p:nvPr/>
        </p:nvGrpSpPr>
        <p:grpSpPr>
          <a:xfrm>
            <a:off x="625966" y="299376"/>
            <a:ext cx="999312" cy="999312"/>
            <a:chOff x="348199" y="179450"/>
            <a:chExt cx="1116300" cy="1116300"/>
          </a:xfrm>
        </p:grpSpPr>
        <p:sp>
          <p:nvSpPr>
            <p:cNvPr id="94" name="Google Shape;94;p8"/>
            <p:cNvSpPr/>
            <p:nvPr/>
          </p:nvSpPr>
          <p:spPr>
            <a:xfrm rot="-5400000">
              <a:off x="574557" y="405788"/>
              <a:ext cx="663600" cy="6636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8"/>
            <p:cNvSpPr/>
            <p:nvPr/>
          </p:nvSpPr>
          <p:spPr>
            <a:xfrm rot="-5400000">
              <a:off x="348199" y="179450"/>
              <a:ext cx="1116300" cy="11163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 name="Google Shape;96;p8"/>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grpSp>
        <p:nvGrpSpPr>
          <p:cNvPr id="99" name="Google Shape;99;p9"/>
          <p:cNvGrpSpPr/>
          <p:nvPr/>
        </p:nvGrpSpPr>
        <p:grpSpPr>
          <a:xfrm>
            <a:off x="625966" y="299376"/>
            <a:ext cx="999312" cy="999312"/>
            <a:chOff x="348199" y="179450"/>
            <a:chExt cx="1116300" cy="1116300"/>
          </a:xfrm>
        </p:grpSpPr>
        <p:sp>
          <p:nvSpPr>
            <p:cNvPr id="100" name="Google Shape;100;p9"/>
            <p:cNvSpPr/>
            <p:nvPr/>
          </p:nvSpPr>
          <p:spPr>
            <a:xfrm rot="-5400000">
              <a:off x="574557" y="405788"/>
              <a:ext cx="663600" cy="6636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9"/>
            <p:cNvSpPr/>
            <p:nvPr/>
          </p:nvSpPr>
          <p:spPr>
            <a:xfrm rot="-5400000">
              <a:off x="348199" y="179450"/>
              <a:ext cx="1116300" cy="11163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9"/>
          <p:cNvSpPr txBox="1"/>
          <p:nvPr>
            <p:ph type="title"/>
          </p:nvPr>
        </p:nvSpPr>
        <p:spPr>
          <a:xfrm>
            <a:off x="1303800" y="598575"/>
            <a:ext cx="3312000" cy="159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9"/>
          <p:cNvSpPr txBox="1"/>
          <p:nvPr>
            <p:ph idx="1" type="body"/>
          </p:nvPr>
        </p:nvSpPr>
        <p:spPr>
          <a:xfrm>
            <a:off x="1303800" y="2309675"/>
            <a:ext cx="3312000" cy="2221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4" name="Google Shape;104;p9"/>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05" name="Shape 105"/>
        <p:cNvGrpSpPr/>
        <p:nvPr/>
      </p:nvGrpSpPr>
      <p:grpSpPr>
        <a:xfrm>
          <a:off x="0" y="0"/>
          <a:ext cx="0" cy="0"/>
          <a:chOff x="0" y="0"/>
          <a:chExt cx="0" cy="0"/>
        </a:xfrm>
      </p:grpSpPr>
      <p:grpSp>
        <p:nvGrpSpPr>
          <p:cNvPr id="106" name="Google Shape;106;p10"/>
          <p:cNvGrpSpPr/>
          <p:nvPr/>
        </p:nvGrpSpPr>
        <p:grpSpPr>
          <a:xfrm>
            <a:off x="6866714" y="1255"/>
            <a:ext cx="2267380" cy="2601741"/>
            <a:chOff x="6790514" y="1255"/>
            <a:chExt cx="2267380" cy="2601741"/>
          </a:xfrm>
        </p:grpSpPr>
        <p:grpSp>
          <p:nvGrpSpPr>
            <p:cNvPr id="107" name="Google Shape;107;p10"/>
            <p:cNvGrpSpPr/>
            <p:nvPr/>
          </p:nvGrpSpPr>
          <p:grpSpPr>
            <a:xfrm>
              <a:off x="7067536" y="1255"/>
              <a:ext cx="1990358" cy="1990303"/>
              <a:chOff x="7067536" y="1255"/>
              <a:chExt cx="1990358" cy="1990303"/>
            </a:xfrm>
          </p:grpSpPr>
          <p:sp>
            <p:nvSpPr>
              <p:cNvPr id="108" name="Google Shape;108;p10"/>
              <p:cNvSpPr/>
              <p:nvPr/>
            </p:nvSpPr>
            <p:spPr>
              <a:xfrm rot="-8648551">
                <a:off x="7594313" y="527721"/>
                <a:ext cx="937226" cy="937226"/>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0"/>
              <p:cNvSpPr/>
              <p:nvPr/>
            </p:nvSpPr>
            <p:spPr>
              <a:xfrm rot="-8648551">
                <a:off x="7594313" y="527721"/>
                <a:ext cx="937226" cy="937226"/>
              </a:xfrm>
              <a:prstGeom prst="pie">
                <a:avLst>
                  <a:gd fmla="val 19376841" name="adj1"/>
                  <a:gd fmla="val 12313574"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0"/>
              <p:cNvSpPr/>
              <p:nvPr/>
            </p:nvSpPr>
            <p:spPr>
              <a:xfrm rot="-8649154">
                <a:off x="7349891" y="283705"/>
                <a:ext cx="1425647" cy="1425404"/>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 name="Google Shape;111;p10"/>
            <p:cNvGrpSpPr/>
            <p:nvPr/>
          </p:nvGrpSpPr>
          <p:grpSpPr>
            <a:xfrm>
              <a:off x="8207126" y="1807997"/>
              <a:ext cx="795000" cy="795000"/>
              <a:chOff x="8207126" y="1807997"/>
              <a:chExt cx="795000" cy="795000"/>
            </a:xfrm>
          </p:grpSpPr>
          <p:sp>
            <p:nvSpPr>
              <p:cNvPr id="112" name="Google Shape;112;p10"/>
              <p:cNvSpPr/>
              <p:nvPr/>
            </p:nvSpPr>
            <p:spPr>
              <a:xfrm rot="2152054">
                <a:off x="8319942" y="1920813"/>
                <a:ext cx="569367" cy="569367"/>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0"/>
              <p:cNvSpPr/>
              <p:nvPr/>
            </p:nvSpPr>
            <p:spPr>
              <a:xfrm rot="2150259">
                <a:off x="8408218" y="2008610"/>
                <a:ext cx="393004" cy="393004"/>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0"/>
              <p:cNvSpPr/>
              <p:nvPr/>
            </p:nvSpPr>
            <p:spPr>
              <a:xfrm rot="2150259">
                <a:off x="8408218" y="2008610"/>
                <a:ext cx="393004" cy="393004"/>
              </a:xfrm>
              <a:prstGeom prst="pie">
                <a:avLst>
                  <a:gd fmla="val 5699893" name="adj1"/>
                  <a:gd fmla="val 12313574"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10"/>
            <p:cNvGrpSpPr/>
            <p:nvPr/>
          </p:nvGrpSpPr>
          <p:grpSpPr>
            <a:xfrm>
              <a:off x="6790514" y="118857"/>
              <a:ext cx="548700" cy="548700"/>
              <a:chOff x="6790514" y="118857"/>
              <a:chExt cx="548700" cy="548700"/>
            </a:xfrm>
          </p:grpSpPr>
          <p:sp>
            <p:nvSpPr>
              <p:cNvPr id="116" name="Google Shape;116;p10"/>
              <p:cNvSpPr/>
              <p:nvPr/>
            </p:nvSpPr>
            <p:spPr>
              <a:xfrm rot="2150259">
                <a:off x="6868362" y="196705"/>
                <a:ext cx="393004" cy="393004"/>
              </a:xfrm>
              <a:prstGeom prst="ellipse">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0"/>
              <p:cNvSpPr/>
              <p:nvPr/>
            </p:nvSpPr>
            <p:spPr>
              <a:xfrm rot="2150259">
                <a:off x="6868362" y="196705"/>
                <a:ext cx="393004" cy="393004"/>
              </a:xfrm>
              <a:prstGeom prst="pie">
                <a:avLst>
                  <a:gd fmla="val 5699893" name="adj1"/>
                  <a:gd fmla="val 12313574"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8" name="Google Shape;118;p10"/>
          <p:cNvSpPr txBox="1"/>
          <p:nvPr>
            <p:ph type="title"/>
          </p:nvPr>
        </p:nvSpPr>
        <p:spPr>
          <a:xfrm>
            <a:off x="824000" y="763600"/>
            <a:ext cx="5857800" cy="3573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19" name="Google Shape;119;p10"/>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grpSp>
        <p:nvGrpSpPr>
          <p:cNvPr id="121" name="Google Shape;121;p11"/>
          <p:cNvGrpSpPr/>
          <p:nvPr/>
        </p:nvGrpSpPr>
        <p:grpSpPr>
          <a:xfrm>
            <a:off x="625966" y="299376"/>
            <a:ext cx="999312" cy="999312"/>
            <a:chOff x="348199" y="179450"/>
            <a:chExt cx="1116300" cy="1116300"/>
          </a:xfrm>
        </p:grpSpPr>
        <p:sp>
          <p:nvSpPr>
            <p:cNvPr id="122" name="Google Shape;122;p11"/>
            <p:cNvSpPr/>
            <p:nvPr/>
          </p:nvSpPr>
          <p:spPr>
            <a:xfrm rot="-5400000">
              <a:off x="574557" y="405788"/>
              <a:ext cx="663600" cy="6636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rot="-5400000">
              <a:off x="348199" y="179450"/>
              <a:ext cx="1116300" cy="11163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11"/>
          <p:cNvSpPr txBox="1"/>
          <p:nvPr>
            <p:ph type="title"/>
          </p:nvPr>
        </p:nvSpPr>
        <p:spPr>
          <a:xfrm>
            <a:off x="1303800" y="598575"/>
            <a:ext cx="3430500" cy="1990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p11"/>
          <p:cNvSpPr txBox="1"/>
          <p:nvPr>
            <p:ph idx="1" type="subTitle"/>
          </p:nvPr>
        </p:nvSpPr>
        <p:spPr>
          <a:xfrm>
            <a:off x="1303800" y="2743203"/>
            <a:ext cx="3430500" cy="726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26" name="Google Shape;126;p11"/>
          <p:cNvSpPr txBox="1"/>
          <p:nvPr>
            <p:ph idx="2" type="body"/>
          </p:nvPr>
        </p:nvSpPr>
        <p:spPr>
          <a:xfrm>
            <a:off x="4903700" y="661000"/>
            <a:ext cx="3430500" cy="3870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27" name="Google Shape;127;p1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8" name="Shape 128"/>
        <p:cNvGrpSpPr/>
        <p:nvPr/>
      </p:nvGrpSpPr>
      <p:grpSpPr>
        <a:xfrm>
          <a:off x="0" y="0"/>
          <a:ext cx="0" cy="0"/>
          <a:chOff x="0" y="0"/>
          <a:chExt cx="0" cy="0"/>
        </a:xfrm>
      </p:grpSpPr>
      <p:grpSp>
        <p:nvGrpSpPr>
          <p:cNvPr id="129" name="Google Shape;129;p12"/>
          <p:cNvGrpSpPr/>
          <p:nvPr/>
        </p:nvGrpSpPr>
        <p:grpSpPr>
          <a:xfrm>
            <a:off x="713373" y="3847119"/>
            <a:ext cx="825392" cy="825392"/>
            <a:chOff x="348199" y="179450"/>
            <a:chExt cx="1116300" cy="1116300"/>
          </a:xfrm>
        </p:grpSpPr>
        <p:sp>
          <p:nvSpPr>
            <p:cNvPr id="130" name="Google Shape;130;p12"/>
            <p:cNvSpPr/>
            <p:nvPr/>
          </p:nvSpPr>
          <p:spPr>
            <a:xfrm rot="-5400000">
              <a:off x="574557" y="405788"/>
              <a:ext cx="663600" cy="6636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2"/>
            <p:cNvSpPr/>
            <p:nvPr/>
          </p:nvSpPr>
          <p:spPr>
            <a:xfrm rot="-5400000">
              <a:off x="348199" y="179450"/>
              <a:ext cx="1116300" cy="1116300"/>
            </a:xfrm>
            <a:prstGeom prst="pie">
              <a:avLst>
                <a:gd fmla="val 10792838" name="adj1"/>
                <a:gd fmla="val 16200000" name="adj2"/>
              </a:avLst>
            </a:prstGeom>
            <a:solidFill>
              <a:schemeClr val="dk2">
                <a:alpha val="1176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 name="Google Shape;132;p12"/>
          <p:cNvSpPr txBox="1"/>
          <p:nvPr>
            <p:ph idx="1" type="body"/>
          </p:nvPr>
        </p:nvSpPr>
        <p:spPr>
          <a:xfrm>
            <a:off x="1303800" y="4138975"/>
            <a:ext cx="5843100" cy="534900"/>
          </a:xfrm>
          <a:prstGeom prst="rect">
            <a:avLst/>
          </a:prstGeom>
          <a:noFill/>
          <a:ln>
            <a:noFill/>
          </a:ln>
        </p:spPr>
        <p:txBody>
          <a:bodyPr anchorCtr="0" anchor="t"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33" name="Google Shape;133;p12"/>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34" name="Shape 134"/>
        <p:cNvGrpSpPr/>
        <p:nvPr/>
      </p:nvGrpSpPr>
      <p:grpSpPr>
        <a:xfrm>
          <a:off x="0" y="0"/>
          <a:ext cx="0" cy="0"/>
          <a:chOff x="0" y="0"/>
          <a:chExt cx="0" cy="0"/>
        </a:xfrm>
      </p:grpSpPr>
      <p:grpSp>
        <p:nvGrpSpPr>
          <p:cNvPr id="135" name="Google Shape;135;p13"/>
          <p:cNvGrpSpPr/>
          <p:nvPr/>
        </p:nvGrpSpPr>
        <p:grpSpPr>
          <a:xfrm>
            <a:off x="52" y="4099200"/>
            <a:ext cx="9144036" cy="1044300"/>
            <a:chOff x="52" y="4099200"/>
            <a:chExt cx="9144036" cy="1044300"/>
          </a:xfrm>
        </p:grpSpPr>
        <p:grpSp>
          <p:nvGrpSpPr>
            <p:cNvPr id="136" name="Google Shape;136;p13"/>
            <p:cNvGrpSpPr/>
            <p:nvPr/>
          </p:nvGrpSpPr>
          <p:grpSpPr>
            <a:xfrm>
              <a:off x="52" y="4309200"/>
              <a:ext cx="231622" cy="834300"/>
              <a:chOff x="2688737" y="4301380"/>
              <a:chExt cx="231900" cy="834300"/>
            </a:xfrm>
          </p:grpSpPr>
          <p:sp>
            <p:nvSpPr>
              <p:cNvPr id="137" name="Google Shape;137;p13"/>
              <p:cNvSpPr/>
              <p:nvPr/>
            </p:nvSpPr>
            <p:spPr>
              <a:xfrm flipH="1">
                <a:off x="2688737" y="4720780"/>
                <a:ext cx="2319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3"/>
              <p:cNvSpPr/>
              <p:nvPr/>
            </p:nvSpPr>
            <p:spPr>
              <a:xfrm flipH="1">
                <a:off x="2688737" y="4301380"/>
                <a:ext cx="2319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3"/>
              <p:cNvSpPr/>
              <p:nvPr/>
            </p:nvSpPr>
            <p:spPr>
              <a:xfrm flipH="1">
                <a:off x="2688737" y="4511080"/>
                <a:ext cx="2319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3"/>
              <p:cNvSpPr/>
              <p:nvPr/>
            </p:nvSpPr>
            <p:spPr>
              <a:xfrm flipH="1">
                <a:off x="2688737" y="4930480"/>
                <a:ext cx="2319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 name="Google Shape;141;p13"/>
            <p:cNvGrpSpPr/>
            <p:nvPr/>
          </p:nvGrpSpPr>
          <p:grpSpPr>
            <a:xfrm>
              <a:off x="371406" y="4099200"/>
              <a:ext cx="231622" cy="1044300"/>
              <a:chOff x="2688737" y="4091380"/>
              <a:chExt cx="231900" cy="1044300"/>
            </a:xfrm>
          </p:grpSpPr>
          <p:sp>
            <p:nvSpPr>
              <p:cNvPr id="142" name="Google Shape;142;p13"/>
              <p:cNvSpPr/>
              <p:nvPr/>
            </p:nvSpPr>
            <p:spPr>
              <a:xfrm flipH="1">
                <a:off x="2688737" y="4720780"/>
                <a:ext cx="2319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3"/>
              <p:cNvSpPr/>
              <p:nvPr/>
            </p:nvSpPr>
            <p:spPr>
              <a:xfrm flipH="1">
                <a:off x="2688737" y="4301380"/>
                <a:ext cx="2319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3"/>
              <p:cNvSpPr/>
              <p:nvPr/>
            </p:nvSpPr>
            <p:spPr>
              <a:xfrm flipH="1">
                <a:off x="2688737" y="4511080"/>
                <a:ext cx="2319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3"/>
              <p:cNvSpPr/>
              <p:nvPr/>
            </p:nvSpPr>
            <p:spPr>
              <a:xfrm flipH="1">
                <a:off x="2688737" y="4091380"/>
                <a:ext cx="231900" cy="104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3"/>
              <p:cNvSpPr/>
              <p:nvPr/>
            </p:nvSpPr>
            <p:spPr>
              <a:xfrm flipH="1">
                <a:off x="2688737" y="4930480"/>
                <a:ext cx="2319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 name="Google Shape;147;p13"/>
            <p:cNvGrpSpPr/>
            <p:nvPr/>
          </p:nvGrpSpPr>
          <p:grpSpPr>
            <a:xfrm>
              <a:off x="742761" y="4309200"/>
              <a:ext cx="231622" cy="834300"/>
              <a:chOff x="2688737" y="4301380"/>
              <a:chExt cx="231900" cy="834300"/>
            </a:xfrm>
          </p:grpSpPr>
          <p:sp>
            <p:nvSpPr>
              <p:cNvPr id="148" name="Google Shape;148;p13"/>
              <p:cNvSpPr/>
              <p:nvPr/>
            </p:nvSpPr>
            <p:spPr>
              <a:xfrm flipH="1">
                <a:off x="2688737" y="4720780"/>
                <a:ext cx="2319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3"/>
              <p:cNvSpPr/>
              <p:nvPr/>
            </p:nvSpPr>
            <p:spPr>
              <a:xfrm flipH="1">
                <a:off x="2688737" y="4301380"/>
                <a:ext cx="2319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3"/>
              <p:cNvSpPr/>
              <p:nvPr/>
            </p:nvSpPr>
            <p:spPr>
              <a:xfrm flipH="1">
                <a:off x="2688737" y="4511080"/>
                <a:ext cx="2319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3"/>
              <p:cNvSpPr/>
              <p:nvPr/>
            </p:nvSpPr>
            <p:spPr>
              <a:xfrm flipH="1">
                <a:off x="2688737" y="4930480"/>
                <a:ext cx="2319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 name="Google Shape;152;p13"/>
            <p:cNvGrpSpPr/>
            <p:nvPr/>
          </p:nvGrpSpPr>
          <p:grpSpPr>
            <a:xfrm>
              <a:off x="1114115" y="4518900"/>
              <a:ext cx="231622" cy="624600"/>
              <a:chOff x="2688737" y="4511080"/>
              <a:chExt cx="231900" cy="624600"/>
            </a:xfrm>
          </p:grpSpPr>
          <p:sp>
            <p:nvSpPr>
              <p:cNvPr id="153" name="Google Shape;153;p13"/>
              <p:cNvSpPr/>
              <p:nvPr/>
            </p:nvSpPr>
            <p:spPr>
              <a:xfrm flipH="1">
                <a:off x="2688737" y="4720780"/>
                <a:ext cx="2319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3"/>
              <p:cNvSpPr/>
              <p:nvPr/>
            </p:nvSpPr>
            <p:spPr>
              <a:xfrm flipH="1">
                <a:off x="2688737" y="4511080"/>
                <a:ext cx="2319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3"/>
              <p:cNvSpPr/>
              <p:nvPr/>
            </p:nvSpPr>
            <p:spPr>
              <a:xfrm flipH="1">
                <a:off x="2688737" y="4930480"/>
                <a:ext cx="2319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p13"/>
            <p:cNvGrpSpPr/>
            <p:nvPr/>
          </p:nvGrpSpPr>
          <p:grpSpPr>
            <a:xfrm>
              <a:off x="1856753" y="4099200"/>
              <a:ext cx="231600" cy="1044300"/>
              <a:chOff x="1856753" y="4099200"/>
              <a:chExt cx="231600" cy="1044300"/>
            </a:xfrm>
          </p:grpSpPr>
          <p:sp>
            <p:nvSpPr>
              <p:cNvPr id="157" name="Google Shape;157;p13"/>
              <p:cNvSpPr/>
              <p:nvPr/>
            </p:nvSpPr>
            <p:spPr>
              <a:xfrm flipH="1">
                <a:off x="1856753"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3"/>
              <p:cNvSpPr/>
              <p:nvPr/>
            </p:nvSpPr>
            <p:spPr>
              <a:xfrm flipH="1">
                <a:off x="1856753"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3"/>
              <p:cNvSpPr/>
              <p:nvPr/>
            </p:nvSpPr>
            <p:spPr>
              <a:xfrm flipH="1">
                <a:off x="1856753"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flipH="1">
                <a:off x="1856753" y="4099200"/>
                <a:ext cx="231600" cy="104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flipH="1">
                <a:off x="1856753"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 name="Google Shape;162;p13"/>
            <p:cNvGrpSpPr/>
            <p:nvPr/>
          </p:nvGrpSpPr>
          <p:grpSpPr>
            <a:xfrm>
              <a:off x="2228107" y="4309200"/>
              <a:ext cx="231600" cy="834300"/>
              <a:chOff x="2228107" y="4309200"/>
              <a:chExt cx="231600" cy="834300"/>
            </a:xfrm>
          </p:grpSpPr>
          <p:sp>
            <p:nvSpPr>
              <p:cNvPr id="163" name="Google Shape;163;p13"/>
              <p:cNvSpPr/>
              <p:nvPr/>
            </p:nvSpPr>
            <p:spPr>
              <a:xfrm flipH="1">
                <a:off x="2228107"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3"/>
              <p:cNvSpPr/>
              <p:nvPr/>
            </p:nvSpPr>
            <p:spPr>
              <a:xfrm flipH="1">
                <a:off x="2228107"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3"/>
              <p:cNvSpPr/>
              <p:nvPr/>
            </p:nvSpPr>
            <p:spPr>
              <a:xfrm flipH="1">
                <a:off x="2228107"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flipH="1">
                <a:off x="2228107"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 name="Google Shape;167;p13"/>
            <p:cNvGrpSpPr/>
            <p:nvPr/>
          </p:nvGrpSpPr>
          <p:grpSpPr>
            <a:xfrm>
              <a:off x="2599462" y="4518900"/>
              <a:ext cx="231600" cy="624600"/>
              <a:chOff x="2599462" y="4518900"/>
              <a:chExt cx="231600" cy="624600"/>
            </a:xfrm>
          </p:grpSpPr>
          <p:sp>
            <p:nvSpPr>
              <p:cNvPr id="168" name="Google Shape;168;p13"/>
              <p:cNvSpPr/>
              <p:nvPr/>
            </p:nvSpPr>
            <p:spPr>
              <a:xfrm flipH="1">
                <a:off x="2599462"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3"/>
              <p:cNvSpPr/>
              <p:nvPr/>
            </p:nvSpPr>
            <p:spPr>
              <a:xfrm flipH="1">
                <a:off x="2599462"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3"/>
              <p:cNvSpPr/>
              <p:nvPr/>
            </p:nvSpPr>
            <p:spPr>
              <a:xfrm flipH="1">
                <a:off x="2599462"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p13"/>
            <p:cNvGrpSpPr/>
            <p:nvPr/>
          </p:nvGrpSpPr>
          <p:grpSpPr>
            <a:xfrm>
              <a:off x="3342171" y="4099200"/>
              <a:ext cx="231600" cy="1044300"/>
              <a:chOff x="3342171" y="4099200"/>
              <a:chExt cx="231600" cy="1044300"/>
            </a:xfrm>
          </p:grpSpPr>
          <p:sp>
            <p:nvSpPr>
              <p:cNvPr id="172" name="Google Shape;172;p13"/>
              <p:cNvSpPr/>
              <p:nvPr/>
            </p:nvSpPr>
            <p:spPr>
              <a:xfrm flipH="1">
                <a:off x="3342171"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3"/>
              <p:cNvSpPr/>
              <p:nvPr/>
            </p:nvSpPr>
            <p:spPr>
              <a:xfrm flipH="1">
                <a:off x="3342171"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flipH="1">
                <a:off x="3342171"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flipH="1">
                <a:off x="3342171" y="4099200"/>
                <a:ext cx="231600" cy="104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flipH="1">
                <a:off x="3342171"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 name="Google Shape;177;p13"/>
            <p:cNvGrpSpPr/>
            <p:nvPr/>
          </p:nvGrpSpPr>
          <p:grpSpPr>
            <a:xfrm>
              <a:off x="3713525" y="4309200"/>
              <a:ext cx="231600" cy="834300"/>
              <a:chOff x="3713525" y="4309200"/>
              <a:chExt cx="231600" cy="834300"/>
            </a:xfrm>
          </p:grpSpPr>
          <p:sp>
            <p:nvSpPr>
              <p:cNvPr id="178" name="Google Shape;178;p13"/>
              <p:cNvSpPr/>
              <p:nvPr/>
            </p:nvSpPr>
            <p:spPr>
              <a:xfrm flipH="1">
                <a:off x="3713525"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flipH="1">
                <a:off x="3713525"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flipH="1">
                <a:off x="3713525"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flipH="1">
                <a:off x="3713525"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 name="Google Shape;182;p13"/>
            <p:cNvGrpSpPr/>
            <p:nvPr/>
          </p:nvGrpSpPr>
          <p:grpSpPr>
            <a:xfrm>
              <a:off x="1485398" y="4309200"/>
              <a:ext cx="231600" cy="834300"/>
              <a:chOff x="1485398" y="4309200"/>
              <a:chExt cx="231600" cy="834300"/>
            </a:xfrm>
          </p:grpSpPr>
          <p:sp>
            <p:nvSpPr>
              <p:cNvPr id="183" name="Google Shape;183;p13"/>
              <p:cNvSpPr/>
              <p:nvPr/>
            </p:nvSpPr>
            <p:spPr>
              <a:xfrm flipH="1">
                <a:off x="1485398"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3"/>
              <p:cNvSpPr/>
              <p:nvPr/>
            </p:nvSpPr>
            <p:spPr>
              <a:xfrm flipH="1">
                <a:off x="1485398"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3"/>
              <p:cNvSpPr/>
              <p:nvPr/>
            </p:nvSpPr>
            <p:spPr>
              <a:xfrm flipH="1">
                <a:off x="1485398"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3"/>
              <p:cNvSpPr/>
              <p:nvPr/>
            </p:nvSpPr>
            <p:spPr>
              <a:xfrm flipH="1">
                <a:off x="1485398"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 name="Google Shape;187;p13"/>
            <p:cNvGrpSpPr/>
            <p:nvPr/>
          </p:nvGrpSpPr>
          <p:grpSpPr>
            <a:xfrm>
              <a:off x="4084879" y="4518900"/>
              <a:ext cx="231600" cy="624600"/>
              <a:chOff x="4084879" y="4518900"/>
              <a:chExt cx="231600" cy="624600"/>
            </a:xfrm>
          </p:grpSpPr>
          <p:sp>
            <p:nvSpPr>
              <p:cNvPr id="188" name="Google Shape;188;p13"/>
              <p:cNvSpPr/>
              <p:nvPr/>
            </p:nvSpPr>
            <p:spPr>
              <a:xfrm flipH="1">
                <a:off x="4084879"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p:nvPr/>
            </p:nvSpPr>
            <p:spPr>
              <a:xfrm flipH="1">
                <a:off x="4084879"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flipH="1">
                <a:off x="4084879"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 name="Google Shape;191;p13"/>
            <p:cNvGrpSpPr/>
            <p:nvPr/>
          </p:nvGrpSpPr>
          <p:grpSpPr>
            <a:xfrm>
              <a:off x="2970816" y="4309200"/>
              <a:ext cx="231600" cy="834300"/>
              <a:chOff x="2970816" y="4309200"/>
              <a:chExt cx="231600" cy="834300"/>
            </a:xfrm>
          </p:grpSpPr>
          <p:sp>
            <p:nvSpPr>
              <p:cNvPr id="192" name="Google Shape;192;p13"/>
              <p:cNvSpPr/>
              <p:nvPr/>
            </p:nvSpPr>
            <p:spPr>
              <a:xfrm flipH="1">
                <a:off x="2970816"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3"/>
              <p:cNvSpPr/>
              <p:nvPr/>
            </p:nvSpPr>
            <p:spPr>
              <a:xfrm flipH="1">
                <a:off x="2970816"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flipH="1">
                <a:off x="2970816"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flipH="1">
                <a:off x="2970816"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 name="Google Shape;196;p13"/>
            <p:cNvGrpSpPr/>
            <p:nvPr/>
          </p:nvGrpSpPr>
          <p:grpSpPr>
            <a:xfrm>
              <a:off x="4456234" y="4309200"/>
              <a:ext cx="231600" cy="834300"/>
              <a:chOff x="4456234" y="4309200"/>
              <a:chExt cx="231600" cy="834300"/>
            </a:xfrm>
          </p:grpSpPr>
          <p:sp>
            <p:nvSpPr>
              <p:cNvPr id="197" name="Google Shape;197;p13"/>
              <p:cNvSpPr/>
              <p:nvPr/>
            </p:nvSpPr>
            <p:spPr>
              <a:xfrm flipH="1">
                <a:off x="4456234"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flipH="1">
                <a:off x="4456234"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flipH="1">
                <a:off x="4456234"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3"/>
              <p:cNvSpPr/>
              <p:nvPr/>
            </p:nvSpPr>
            <p:spPr>
              <a:xfrm flipH="1">
                <a:off x="4456234"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 name="Google Shape;201;p13"/>
            <p:cNvGrpSpPr/>
            <p:nvPr/>
          </p:nvGrpSpPr>
          <p:grpSpPr>
            <a:xfrm>
              <a:off x="4827588" y="4099200"/>
              <a:ext cx="231600" cy="1044300"/>
              <a:chOff x="4827588" y="4099200"/>
              <a:chExt cx="231600" cy="1044300"/>
            </a:xfrm>
          </p:grpSpPr>
          <p:sp>
            <p:nvSpPr>
              <p:cNvPr id="202" name="Google Shape;202;p13"/>
              <p:cNvSpPr/>
              <p:nvPr/>
            </p:nvSpPr>
            <p:spPr>
              <a:xfrm flipH="1">
                <a:off x="4827588"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3"/>
              <p:cNvSpPr/>
              <p:nvPr/>
            </p:nvSpPr>
            <p:spPr>
              <a:xfrm flipH="1">
                <a:off x="4827588"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3"/>
              <p:cNvSpPr/>
              <p:nvPr/>
            </p:nvSpPr>
            <p:spPr>
              <a:xfrm flipH="1">
                <a:off x="4827588"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3"/>
              <p:cNvSpPr/>
              <p:nvPr/>
            </p:nvSpPr>
            <p:spPr>
              <a:xfrm flipH="1">
                <a:off x="4827588" y="4099200"/>
                <a:ext cx="231600" cy="104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3"/>
              <p:cNvSpPr/>
              <p:nvPr/>
            </p:nvSpPr>
            <p:spPr>
              <a:xfrm flipH="1">
                <a:off x="4827588"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 name="Google Shape;207;p13"/>
            <p:cNvGrpSpPr/>
            <p:nvPr/>
          </p:nvGrpSpPr>
          <p:grpSpPr>
            <a:xfrm>
              <a:off x="5198943" y="4309200"/>
              <a:ext cx="231600" cy="834300"/>
              <a:chOff x="5198943" y="4309200"/>
              <a:chExt cx="231600" cy="834300"/>
            </a:xfrm>
          </p:grpSpPr>
          <p:sp>
            <p:nvSpPr>
              <p:cNvPr id="208" name="Google Shape;208;p13"/>
              <p:cNvSpPr/>
              <p:nvPr/>
            </p:nvSpPr>
            <p:spPr>
              <a:xfrm flipH="1">
                <a:off x="5198943"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3"/>
              <p:cNvSpPr/>
              <p:nvPr/>
            </p:nvSpPr>
            <p:spPr>
              <a:xfrm flipH="1">
                <a:off x="5198943"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3"/>
              <p:cNvSpPr/>
              <p:nvPr/>
            </p:nvSpPr>
            <p:spPr>
              <a:xfrm flipH="1">
                <a:off x="5198943"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3"/>
              <p:cNvSpPr/>
              <p:nvPr/>
            </p:nvSpPr>
            <p:spPr>
              <a:xfrm flipH="1">
                <a:off x="5198943"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 name="Google Shape;212;p13"/>
            <p:cNvGrpSpPr/>
            <p:nvPr/>
          </p:nvGrpSpPr>
          <p:grpSpPr>
            <a:xfrm>
              <a:off x="5570297" y="4518900"/>
              <a:ext cx="231600" cy="624600"/>
              <a:chOff x="5570297" y="4518900"/>
              <a:chExt cx="231600" cy="624600"/>
            </a:xfrm>
          </p:grpSpPr>
          <p:sp>
            <p:nvSpPr>
              <p:cNvPr id="213" name="Google Shape;213;p13"/>
              <p:cNvSpPr/>
              <p:nvPr/>
            </p:nvSpPr>
            <p:spPr>
              <a:xfrm flipH="1">
                <a:off x="5570297"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3"/>
              <p:cNvSpPr/>
              <p:nvPr/>
            </p:nvSpPr>
            <p:spPr>
              <a:xfrm flipH="1">
                <a:off x="5570297"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3"/>
              <p:cNvSpPr/>
              <p:nvPr/>
            </p:nvSpPr>
            <p:spPr>
              <a:xfrm flipH="1">
                <a:off x="5570297"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13"/>
            <p:cNvGrpSpPr/>
            <p:nvPr/>
          </p:nvGrpSpPr>
          <p:grpSpPr>
            <a:xfrm>
              <a:off x="5941652" y="4309200"/>
              <a:ext cx="231600" cy="834300"/>
              <a:chOff x="5941652" y="4309200"/>
              <a:chExt cx="231600" cy="834300"/>
            </a:xfrm>
          </p:grpSpPr>
          <p:sp>
            <p:nvSpPr>
              <p:cNvPr id="217" name="Google Shape;217;p13"/>
              <p:cNvSpPr/>
              <p:nvPr/>
            </p:nvSpPr>
            <p:spPr>
              <a:xfrm flipH="1">
                <a:off x="5941652"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3"/>
              <p:cNvSpPr/>
              <p:nvPr/>
            </p:nvSpPr>
            <p:spPr>
              <a:xfrm flipH="1">
                <a:off x="5941652"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3"/>
              <p:cNvSpPr/>
              <p:nvPr/>
            </p:nvSpPr>
            <p:spPr>
              <a:xfrm flipH="1">
                <a:off x="5941652"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3"/>
              <p:cNvSpPr/>
              <p:nvPr/>
            </p:nvSpPr>
            <p:spPr>
              <a:xfrm flipH="1">
                <a:off x="5941652"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 name="Google Shape;221;p13"/>
            <p:cNvGrpSpPr/>
            <p:nvPr/>
          </p:nvGrpSpPr>
          <p:grpSpPr>
            <a:xfrm>
              <a:off x="6313006" y="4099200"/>
              <a:ext cx="231600" cy="1044300"/>
              <a:chOff x="6313006" y="4099200"/>
              <a:chExt cx="231600" cy="1044300"/>
            </a:xfrm>
          </p:grpSpPr>
          <p:sp>
            <p:nvSpPr>
              <p:cNvPr id="222" name="Google Shape;222;p13"/>
              <p:cNvSpPr/>
              <p:nvPr/>
            </p:nvSpPr>
            <p:spPr>
              <a:xfrm flipH="1">
                <a:off x="6313006"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3"/>
              <p:cNvSpPr/>
              <p:nvPr/>
            </p:nvSpPr>
            <p:spPr>
              <a:xfrm flipH="1">
                <a:off x="6313006"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3"/>
              <p:cNvSpPr/>
              <p:nvPr/>
            </p:nvSpPr>
            <p:spPr>
              <a:xfrm flipH="1">
                <a:off x="6313006"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3"/>
              <p:cNvSpPr/>
              <p:nvPr/>
            </p:nvSpPr>
            <p:spPr>
              <a:xfrm flipH="1">
                <a:off x="6313006" y="4099200"/>
                <a:ext cx="231600" cy="104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3"/>
              <p:cNvSpPr/>
              <p:nvPr/>
            </p:nvSpPr>
            <p:spPr>
              <a:xfrm flipH="1">
                <a:off x="6313006"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 name="Google Shape;227;p13"/>
            <p:cNvGrpSpPr/>
            <p:nvPr/>
          </p:nvGrpSpPr>
          <p:grpSpPr>
            <a:xfrm>
              <a:off x="6684361" y="4309200"/>
              <a:ext cx="231600" cy="834300"/>
              <a:chOff x="6684361" y="4309200"/>
              <a:chExt cx="231600" cy="834300"/>
            </a:xfrm>
          </p:grpSpPr>
          <p:sp>
            <p:nvSpPr>
              <p:cNvPr id="228" name="Google Shape;228;p13"/>
              <p:cNvSpPr/>
              <p:nvPr/>
            </p:nvSpPr>
            <p:spPr>
              <a:xfrm flipH="1">
                <a:off x="6684361"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3"/>
              <p:cNvSpPr/>
              <p:nvPr/>
            </p:nvSpPr>
            <p:spPr>
              <a:xfrm flipH="1">
                <a:off x="6684361"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3"/>
              <p:cNvSpPr/>
              <p:nvPr/>
            </p:nvSpPr>
            <p:spPr>
              <a:xfrm flipH="1">
                <a:off x="6684361"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3"/>
              <p:cNvSpPr/>
              <p:nvPr/>
            </p:nvSpPr>
            <p:spPr>
              <a:xfrm flipH="1">
                <a:off x="6684361"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 name="Google Shape;232;p13"/>
            <p:cNvGrpSpPr/>
            <p:nvPr/>
          </p:nvGrpSpPr>
          <p:grpSpPr>
            <a:xfrm>
              <a:off x="7055715" y="4518900"/>
              <a:ext cx="231600" cy="624600"/>
              <a:chOff x="7055715" y="4518900"/>
              <a:chExt cx="231600" cy="624600"/>
            </a:xfrm>
          </p:grpSpPr>
          <p:sp>
            <p:nvSpPr>
              <p:cNvPr id="233" name="Google Shape;233;p13"/>
              <p:cNvSpPr/>
              <p:nvPr/>
            </p:nvSpPr>
            <p:spPr>
              <a:xfrm flipH="1">
                <a:off x="7055715"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3"/>
              <p:cNvSpPr/>
              <p:nvPr/>
            </p:nvSpPr>
            <p:spPr>
              <a:xfrm flipH="1">
                <a:off x="7055715"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3"/>
              <p:cNvSpPr/>
              <p:nvPr/>
            </p:nvSpPr>
            <p:spPr>
              <a:xfrm flipH="1">
                <a:off x="7055715"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 name="Google Shape;236;p13"/>
            <p:cNvGrpSpPr/>
            <p:nvPr/>
          </p:nvGrpSpPr>
          <p:grpSpPr>
            <a:xfrm>
              <a:off x="7798424" y="4099200"/>
              <a:ext cx="231600" cy="1044300"/>
              <a:chOff x="7798424" y="4099200"/>
              <a:chExt cx="231600" cy="1044300"/>
            </a:xfrm>
          </p:grpSpPr>
          <p:sp>
            <p:nvSpPr>
              <p:cNvPr id="237" name="Google Shape;237;p13"/>
              <p:cNvSpPr/>
              <p:nvPr/>
            </p:nvSpPr>
            <p:spPr>
              <a:xfrm flipH="1">
                <a:off x="7798424"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3"/>
              <p:cNvSpPr/>
              <p:nvPr/>
            </p:nvSpPr>
            <p:spPr>
              <a:xfrm flipH="1">
                <a:off x="7798424"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3"/>
              <p:cNvSpPr/>
              <p:nvPr/>
            </p:nvSpPr>
            <p:spPr>
              <a:xfrm flipH="1">
                <a:off x="7798424"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3"/>
              <p:cNvSpPr/>
              <p:nvPr/>
            </p:nvSpPr>
            <p:spPr>
              <a:xfrm flipH="1">
                <a:off x="7798424" y="4099200"/>
                <a:ext cx="231600" cy="104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3"/>
              <p:cNvSpPr/>
              <p:nvPr/>
            </p:nvSpPr>
            <p:spPr>
              <a:xfrm flipH="1">
                <a:off x="7798424"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13"/>
            <p:cNvGrpSpPr/>
            <p:nvPr/>
          </p:nvGrpSpPr>
          <p:grpSpPr>
            <a:xfrm>
              <a:off x="8169779" y="4309200"/>
              <a:ext cx="231600" cy="834300"/>
              <a:chOff x="8169779" y="4309200"/>
              <a:chExt cx="231600" cy="834300"/>
            </a:xfrm>
          </p:grpSpPr>
          <p:sp>
            <p:nvSpPr>
              <p:cNvPr id="243" name="Google Shape;243;p13"/>
              <p:cNvSpPr/>
              <p:nvPr/>
            </p:nvSpPr>
            <p:spPr>
              <a:xfrm flipH="1">
                <a:off x="8169779"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3"/>
              <p:cNvSpPr/>
              <p:nvPr/>
            </p:nvSpPr>
            <p:spPr>
              <a:xfrm flipH="1">
                <a:off x="8169779"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3"/>
              <p:cNvSpPr/>
              <p:nvPr/>
            </p:nvSpPr>
            <p:spPr>
              <a:xfrm flipH="1">
                <a:off x="8169779"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3"/>
              <p:cNvSpPr/>
              <p:nvPr/>
            </p:nvSpPr>
            <p:spPr>
              <a:xfrm flipH="1">
                <a:off x="8169779"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7" name="Google Shape;247;p13"/>
            <p:cNvGrpSpPr/>
            <p:nvPr/>
          </p:nvGrpSpPr>
          <p:grpSpPr>
            <a:xfrm>
              <a:off x="7427070" y="4309200"/>
              <a:ext cx="231600" cy="834300"/>
              <a:chOff x="7427070" y="4309200"/>
              <a:chExt cx="231600" cy="834300"/>
            </a:xfrm>
          </p:grpSpPr>
          <p:sp>
            <p:nvSpPr>
              <p:cNvPr id="248" name="Google Shape;248;p13"/>
              <p:cNvSpPr/>
              <p:nvPr/>
            </p:nvSpPr>
            <p:spPr>
              <a:xfrm flipH="1">
                <a:off x="7427070"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3"/>
              <p:cNvSpPr/>
              <p:nvPr/>
            </p:nvSpPr>
            <p:spPr>
              <a:xfrm flipH="1">
                <a:off x="7427070"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3"/>
              <p:cNvSpPr/>
              <p:nvPr/>
            </p:nvSpPr>
            <p:spPr>
              <a:xfrm flipH="1">
                <a:off x="7427070"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3"/>
              <p:cNvSpPr/>
              <p:nvPr/>
            </p:nvSpPr>
            <p:spPr>
              <a:xfrm flipH="1">
                <a:off x="7427070"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2" name="Google Shape;252;p13"/>
            <p:cNvGrpSpPr/>
            <p:nvPr/>
          </p:nvGrpSpPr>
          <p:grpSpPr>
            <a:xfrm>
              <a:off x="8541133" y="4518900"/>
              <a:ext cx="231600" cy="624600"/>
              <a:chOff x="8541133" y="4518900"/>
              <a:chExt cx="231600" cy="624600"/>
            </a:xfrm>
          </p:grpSpPr>
          <p:sp>
            <p:nvSpPr>
              <p:cNvPr id="253" name="Google Shape;253;p13"/>
              <p:cNvSpPr/>
              <p:nvPr/>
            </p:nvSpPr>
            <p:spPr>
              <a:xfrm flipH="1">
                <a:off x="8541133"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3"/>
              <p:cNvSpPr/>
              <p:nvPr/>
            </p:nvSpPr>
            <p:spPr>
              <a:xfrm flipH="1">
                <a:off x="8541133"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3"/>
              <p:cNvSpPr/>
              <p:nvPr/>
            </p:nvSpPr>
            <p:spPr>
              <a:xfrm flipH="1">
                <a:off x="8541133"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6" name="Google Shape;256;p13"/>
            <p:cNvGrpSpPr/>
            <p:nvPr/>
          </p:nvGrpSpPr>
          <p:grpSpPr>
            <a:xfrm>
              <a:off x="8912488" y="4309200"/>
              <a:ext cx="231600" cy="834300"/>
              <a:chOff x="8912488" y="4309200"/>
              <a:chExt cx="231600" cy="834300"/>
            </a:xfrm>
          </p:grpSpPr>
          <p:sp>
            <p:nvSpPr>
              <p:cNvPr id="257" name="Google Shape;257;p13"/>
              <p:cNvSpPr/>
              <p:nvPr/>
            </p:nvSpPr>
            <p:spPr>
              <a:xfrm flipH="1">
                <a:off x="8912488" y="4728600"/>
                <a:ext cx="231600" cy="4149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3"/>
              <p:cNvSpPr/>
              <p:nvPr/>
            </p:nvSpPr>
            <p:spPr>
              <a:xfrm flipH="1">
                <a:off x="8912488" y="4309200"/>
                <a:ext cx="231600" cy="8343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3"/>
              <p:cNvSpPr/>
              <p:nvPr/>
            </p:nvSpPr>
            <p:spPr>
              <a:xfrm flipH="1">
                <a:off x="8912488" y="4518900"/>
                <a:ext cx="231600" cy="6246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3"/>
              <p:cNvSpPr/>
              <p:nvPr/>
            </p:nvSpPr>
            <p:spPr>
              <a:xfrm flipH="1">
                <a:off x="8912488" y="4938300"/>
                <a:ext cx="231600" cy="205200"/>
              </a:xfrm>
              <a:prstGeom prst="round2SameRect">
                <a:avLst>
                  <a:gd fmla="val 50000" name="adj1"/>
                  <a:gd fmla="val 0" name="adj2"/>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1" name="Google Shape;261;p13"/>
          <p:cNvSpPr txBox="1"/>
          <p:nvPr>
            <p:ph hasCustomPrompt="1" type="title"/>
          </p:nvPr>
        </p:nvSpPr>
        <p:spPr>
          <a:xfrm>
            <a:off x="1388625" y="772725"/>
            <a:ext cx="6366900" cy="1863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8000"/>
              <a:buNone/>
              <a:defRPr sz="8000">
                <a:solidFill>
                  <a:schemeClr val="lt1"/>
                </a:solidFill>
              </a:defRPr>
            </a:lvl1pPr>
            <a:lvl2pPr lvl="1" algn="ctr">
              <a:lnSpc>
                <a:spcPct val="100000"/>
              </a:lnSpc>
              <a:spcBef>
                <a:spcPts val="0"/>
              </a:spcBef>
              <a:spcAft>
                <a:spcPts val="0"/>
              </a:spcAft>
              <a:buClr>
                <a:schemeClr val="lt1"/>
              </a:buClr>
              <a:buSzPts val="8000"/>
              <a:buNone/>
              <a:defRPr sz="8000">
                <a:solidFill>
                  <a:schemeClr val="lt1"/>
                </a:solidFill>
              </a:defRPr>
            </a:lvl2pPr>
            <a:lvl3pPr lvl="2" algn="ctr">
              <a:lnSpc>
                <a:spcPct val="100000"/>
              </a:lnSpc>
              <a:spcBef>
                <a:spcPts val="0"/>
              </a:spcBef>
              <a:spcAft>
                <a:spcPts val="0"/>
              </a:spcAft>
              <a:buClr>
                <a:schemeClr val="lt1"/>
              </a:buClr>
              <a:buSzPts val="8000"/>
              <a:buNone/>
              <a:defRPr sz="8000">
                <a:solidFill>
                  <a:schemeClr val="lt1"/>
                </a:solidFill>
              </a:defRPr>
            </a:lvl3pPr>
            <a:lvl4pPr lvl="3" algn="ctr">
              <a:lnSpc>
                <a:spcPct val="100000"/>
              </a:lnSpc>
              <a:spcBef>
                <a:spcPts val="0"/>
              </a:spcBef>
              <a:spcAft>
                <a:spcPts val="0"/>
              </a:spcAft>
              <a:buClr>
                <a:schemeClr val="lt1"/>
              </a:buClr>
              <a:buSzPts val="8000"/>
              <a:buNone/>
              <a:defRPr sz="8000">
                <a:solidFill>
                  <a:schemeClr val="lt1"/>
                </a:solidFill>
              </a:defRPr>
            </a:lvl4pPr>
            <a:lvl5pPr lvl="4" algn="ctr">
              <a:lnSpc>
                <a:spcPct val="100000"/>
              </a:lnSpc>
              <a:spcBef>
                <a:spcPts val="0"/>
              </a:spcBef>
              <a:spcAft>
                <a:spcPts val="0"/>
              </a:spcAft>
              <a:buClr>
                <a:schemeClr val="lt1"/>
              </a:buClr>
              <a:buSzPts val="8000"/>
              <a:buNone/>
              <a:defRPr sz="8000">
                <a:solidFill>
                  <a:schemeClr val="lt1"/>
                </a:solidFill>
              </a:defRPr>
            </a:lvl5pPr>
            <a:lvl6pPr lvl="5" algn="ctr">
              <a:lnSpc>
                <a:spcPct val="100000"/>
              </a:lnSpc>
              <a:spcBef>
                <a:spcPts val="0"/>
              </a:spcBef>
              <a:spcAft>
                <a:spcPts val="0"/>
              </a:spcAft>
              <a:buClr>
                <a:schemeClr val="lt1"/>
              </a:buClr>
              <a:buSzPts val="8000"/>
              <a:buNone/>
              <a:defRPr sz="8000">
                <a:solidFill>
                  <a:schemeClr val="lt1"/>
                </a:solidFill>
              </a:defRPr>
            </a:lvl6pPr>
            <a:lvl7pPr lvl="6" algn="ctr">
              <a:lnSpc>
                <a:spcPct val="100000"/>
              </a:lnSpc>
              <a:spcBef>
                <a:spcPts val="0"/>
              </a:spcBef>
              <a:spcAft>
                <a:spcPts val="0"/>
              </a:spcAft>
              <a:buClr>
                <a:schemeClr val="lt1"/>
              </a:buClr>
              <a:buSzPts val="8000"/>
              <a:buNone/>
              <a:defRPr sz="8000">
                <a:solidFill>
                  <a:schemeClr val="lt1"/>
                </a:solidFill>
              </a:defRPr>
            </a:lvl7pPr>
            <a:lvl8pPr lvl="7" algn="ctr">
              <a:lnSpc>
                <a:spcPct val="100000"/>
              </a:lnSpc>
              <a:spcBef>
                <a:spcPts val="0"/>
              </a:spcBef>
              <a:spcAft>
                <a:spcPts val="0"/>
              </a:spcAft>
              <a:buClr>
                <a:schemeClr val="lt1"/>
              </a:buClr>
              <a:buSzPts val="8000"/>
              <a:buNone/>
              <a:defRPr sz="8000">
                <a:solidFill>
                  <a:schemeClr val="lt1"/>
                </a:solidFill>
              </a:defRPr>
            </a:lvl8pPr>
            <a:lvl9pPr lvl="8" algn="ctr">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262" name="Google Shape;262;p13"/>
          <p:cNvSpPr txBox="1"/>
          <p:nvPr>
            <p:ph idx="1" type="body"/>
          </p:nvPr>
        </p:nvSpPr>
        <p:spPr>
          <a:xfrm>
            <a:off x="1388625" y="2712300"/>
            <a:ext cx="6366900" cy="11112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Clr>
                <a:schemeClr val="lt1"/>
              </a:buClr>
              <a:buSzPts val="1300"/>
              <a:buChar char="●"/>
              <a:defRPr>
                <a:solidFill>
                  <a:schemeClr val="lt1"/>
                </a:solidFill>
              </a:defRPr>
            </a:lvl1pPr>
            <a:lvl2pPr indent="-298450" lvl="1" marL="914400" algn="ctr">
              <a:lnSpc>
                <a:spcPct val="115000"/>
              </a:lnSpc>
              <a:spcBef>
                <a:spcPts val="0"/>
              </a:spcBef>
              <a:spcAft>
                <a:spcPts val="0"/>
              </a:spcAft>
              <a:buClr>
                <a:schemeClr val="lt1"/>
              </a:buClr>
              <a:buSzPts val="1100"/>
              <a:buChar char="○"/>
              <a:defRPr>
                <a:solidFill>
                  <a:schemeClr val="lt1"/>
                </a:solidFill>
              </a:defRPr>
            </a:lvl2pPr>
            <a:lvl3pPr indent="-298450" lvl="2" marL="1371600" algn="ctr">
              <a:lnSpc>
                <a:spcPct val="115000"/>
              </a:lnSpc>
              <a:spcBef>
                <a:spcPts val="0"/>
              </a:spcBef>
              <a:spcAft>
                <a:spcPts val="0"/>
              </a:spcAft>
              <a:buClr>
                <a:schemeClr val="lt1"/>
              </a:buClr>
              <a:buSzPts val="1100"/>
              <a:buChar char="■"/>
              <a:defRPr>
                <a:solidFill>
                  <a:schemeClr val="lt1"/>
                </a:solidFill>
              </a:defRPr>
            </a:lvl3pPr>
            <a:lvl4pPr indent="-298450" lvl="3" marL="1828800" algn="ctr">
              <a:lnSpc>
                <a:spcPct val="115000"/>
              </a:lnSpc>
              <a:spcBef>
                <a:spcPts val="0"/>
              </a:spcBef>
              <a:spcAft>
                <a:spcPts val="0"/>
              </a:spcAft>
              <a:buClr>
                <a:schemeClr val="lt1"/>
              </a:buClr>
              <a:buSzPts val="1100"/>
              <a:buChar char="●"/>
              <a:defRPr>
                <a:solidFill>
                  <a:schemeClr val="lt1"/>
                </a:solidFill>
              </a:defRPr>
            </a:lvl4pPr>
            <a:lvl5pPr indent="-298450" lvl="4" marL="2286000" algn="ctr">
              <a:lnSpc>
                <a:spcPct val="115000"/>
              </a:lnSpc>
              <a:spcBef>
                <a:spcPts val="0"/>
              </a:spcBef>
              <a:spcAft>
                <a:spcPts val="0"/>
              </a:spcAft>
              <a:buClr>
                <a:schemeClr val="lt1"/>
              </a:buClr>
              <a:buSzPts val="1100"/>
              <a:buChar char="○"/>
              <a:defRPr>
                <a:solidFill>
                  <a:schemeClr val="lt1"/>
                </a:solidFill>
              </a:defRPr>
            </a:lvl5pPr>
            <a:lvl6pPr indent="-298450" lvl="5" marL="2743200" algn="ctr">
              <a:lnSpc>
                <a:spcPct val="115000"/>
              </a:lnSpc>
              <a:spcBef>
                <a:spcPts val="0"/>
              </a:spcBef>
              <a:spcAft>
                <a:spcPts val="0"/>
              </a:spcAft>
              <a:buClr>
                <a:schemeClr val="lt1"/>
              </a:buClr>
              <a:buSzPts val="1100"/>
              <a:buChar char="■"/>
              <a:defRPr>
                <a:solidFill>
                  <a:schemeClr val="lt1"/>
                </a:solidFill>
              </a:defRPr>
            </a:lvl6pPr>
            <a:lvl7pPr indent="-298450" lvl="6" marL="3200400" algn="ctr">
              <a:lnSpc>
                <a:spcPct val="115000"/>
              </a:lnSpc>
              <a:spcBef>
                <a:spcPts val="0"/>
              </a:spcBef>
              <a:spcAft>
                <a:spcPts val="0"/>
              </a:spcAft>
              <a:buClr>
                <a:schemeClr val="lt1"/>
              </a:buClr>
              <a:buSzPts val="1100"/>
              <a:buChar char="●"/>
              <a:defRPr>
                <a:solidFill>
                  <a:schemeClr val="lt1"/>
                </a:solidFill>
              </a:defRPr>
            </a:lvl7pPr>
            <a:lvl8pPr indent="-298450" lvl="7" marL="3657600" algn="ctr">
              <a:lnSpc>
                <a:spcPct val="115000"/>
              </a:lnSpc>
              <a:spcBef>
                <a:spcPts val="0"/>
              </a:spcBef>
              <a:spcAft>
                <a:spcPts val="0"/>
              </a:spcAft>
              <a:buClr>
                <a:schemeClr val="lt1"/>
              </a:buClr>
              <a:buSzPts val="1100"/>
              <a:buChar char="○"/>
              <a:defRPr>
                <a:solidFill>
                  <a:schemeClr val="lt1"/>
                </a:solidFill>
              </a:defRPr>
            </a:lvl8pPr>
            <a:lvl9pPr indent="-298450" lvl="8" marL="4114800" algn="ctr">
              <a:lnSpc>
                <a:spcPct val="115000"/>
              </a:lnSpc>
              <a:spcBef>
                <a:spcPts val="0"/>
              </a:spcBef>
              <a:spcAft>
                <a:spcPts val="0"/>
              </a:spcAft>
              <a:buClr>
                <a:schemeClr val="lt1"/>
              </a:buClr>
              <a:buSzPts val="1100"/>
              <a:buChar char="■"/>
              <a:defRPr>
                <a:solidFill>
                  <a:schemeClr val="lt1"/>
                </a:solidFill>
              </a:defRPr>
            </a:lvl9pPr>
          </a:lstStyle>
          <a:p/>
        </p:txBody>
      </p:sp>
      <p:sp>
        <p:nvSpPr>
          <p:cNvPr id="263" name="Google Shape;26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1pPr>
            <a:lvl2pPr lvl="1"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2pPr>
            <a:lvl3pPr lvl="2"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3pPr>
            <a:lvl4pPr lvl="3"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4pPr>
            <a:lvl5pPr lvl="4"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5pPr>
            <a:lvl6pPr lvl="5"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6pPr>
            <a:lvl7pPr lvl="6"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7pPr>
            <a:lvl8pPr lvl="7"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8pPr>
            <a:lvl9pPr lvl="8"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9pPr>
          </a:lstStyle>
          <a:p/>
        </p:txBody>
      </p:sp>
      <p:sp>
        <p:nvSpPr>
          <p:cNvPr id="7" name="Google Shape;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Nunito"/>
              <a:buChar char="●"/>
              <a:defRPr b="0" i="0" sz="1300" u="none" cap="none" strike="noStrike">
                <a:solidFill>
                  <a:schemeClr val="dk2"/>
                </a:solidFill>
                <a:latin typeface="Nunito"/>
                <a:ea typeface="Nunito"/>
                <a:cs typeface="Nunito"/>
                <a:sym typeface="Nunito"/>
              </a:defRPr>
            </a:lvl1pPr>
            <a:lvl2pPr indent="-298450" lvl="1" marL="9144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2pPr>
            <a:lvl3pPr indent="-298450" lvl="2" marL="13716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3pPr>
            <a:lvl4pPr indent="-298450" lvl="3" marL="18288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4pPr>
            <a:lvl5pPr indent="-298450" lvl="4" marL="22860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5pPr>
            <a:lvl6pPr indent="-298450" lvl="5" marL="27432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6pPr>
            <a:lvl7pPr indent="-298450" lvl="6" marL="32004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7pPr>
            <a:lvl8pPr indent="-298450" lvl="7" marL="36576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8pPr>
            <a:lvl9pPr indent="-298450" lvl="8" marL="4114800" marR="0" rtl="0" algn="l">
              <a:lnSpc>
                <a:spcPct val="115000"/>
              </a:lnSpc>
              <a:spcBef>
                <a:spcPts val="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9pPr>
          </a:lstStyle>
          <a:p/>
        </p:txBody>
      </p:sp>
      <p:sp>
        <p:nvSpPr>
          <p:cNvPr id="8" name="Google Shape;8;p4"/>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cspe.cocoriko.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
          <p:cNvSpPr txBox="1"/>
          <p:nvPr>
            <p:ph type="ctrTitle"/>
          </p:nvPr>
        </p:nvSpPr>
        <p:spPr>
          <a:xfrm>
            <a:off x="311699" y="211174"/>
            <a:ext cx="8520600" cy="1515518"/>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300"/>
              </a:spcAft>
              <a:buSzPts val="3600"/>
              <a:buNone/>
            </a:pPr>
            <a:r>
              <a:rPr b="1" lang="en-CA" sz="2400">
                <a:latin typeface="Open Sans"/>
                <a:ea typeface="Open Sans"/>
                <a:cs typeface="Open Sans"/>
                <a:sym typeface="Open Sans"/>
              </a:rPr>
              <a:t>Politique régionale de durabilité, de continuité et de développement des sentiers pédestres de l’Estrie</a:t>
            </a:r>
            <a:endParaRPr sz="2400">
              <a:latin typeface="Economica"/>
              <a:ea typeface="Economica"/>
              <a:cs typeface="Economica"/>
              <a:sym typeface="Economica"/>
            </a:endParaRPr>
          </a:p>
        </p:txBody>
      </p:sp>
      <p:pic>
        <p:nvPicPr>
          <p:cNvPr id="271" name="Google Shape;271;p1"/>
          <p:cNvPicPr preferRelativeResize="0"/>
          <p:nvPr/>
        </p:nvPicPr>
        <p:blipFill rotWithShape="1">
          <a:blip r:embed="rId3">
            <a:alphaModFix/>
          </a:blip>
          <a:srcRect b="0" l="0" r="0" t="0"/>
          <a:stretch/>
        </p:blipFill>
        <p:spPr>
          <a:xfrm>
            <a:off x="0" y="1726692"/>
            <a:ext cx="9144000" cy="1842516"/>
          </a:xfrm>
          <a:prstGeom prst="rect">
            <a:avLst/>
          </a:prstGeom>
          <a:noFill/>
          <a:ln>
            <a:noFill/>
          </a:ln>
        </p:spPr>
      </p:pic>
      <p:sp>
        <p:nvSpPr>
          <p:cNvPr id="272" name="Google Shape;272;p1"/>
          <p:cNvSpPr txBox="1"/>
          <p:nvPr/>
        </p:nvSpPr>
        <p:spPr>
          <a:xfrm>
            <a:off x="1923150" y="3924100"/>
            <a:ext cx="5297700" cy="55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900">
                <a:solidFill>
                  <a:schemeClr val="lt1"/>
                </a:solidFill>
                <a:latin typeface="Nunito"/>
                <a:ea typeface="Nunito"/>
                <a:cs typeface="Nunito"/>
                <a:sym typeface="Nunito"/>
              </a:rPr>
              <a:t>Ateliers de consultation en grand groupe</a:t>
            </a:r>
            <a:endParaRPr b="1" sz="1900">
              <a:solidFill>
                <a:schemeClr val="lt1"/>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type="ctrTitle"/>
          </p:nvPr>
        </p:nvSpPr>
        <p:spPr>
          <a:xfrm>
            <a:off x="1077686" y="783311"/>
            <a:ext cx="6858000" cy="3338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7000"/>
              </a:lnSpc>
              <a:spcBef>
                <a:spcPts val="0"/>
              </a:spcBef>
              <a:spcAft>
                <a:spcPts val="0"/>
              </a:spcAft>
              <a:buSzPts val="3600"/>
              <a:buNone/>
            </a:pPr>
            <a:br>
              <a:rPr lang="en-CA" sz="825">
                <a:latin typeface="Economica"/>
                <a:ea typeface="Economica"/>
                <a:cs typeface="Economica"/>
                <a:sym typeface="Economica"/>
              </a:rPr>
            </a:br>
            <a:br>
              <a:rPr lang="en-CA" sz="825">
                <a:latin typeface="Economica"/>
                <a:ea typeface="Economica"/>
                <a:cs typeface="Economica"/>
                <a:sym typeface="Economica"/>
              </a:rPr>
            </a:br>
            <a:br>
              <a:rPr lang="en-CA" sz="825">
                <a:latin typeface="Economica"/>
                <a:ea typeface="Economica"/>
                <a:cs typeface="Economica"/>
                <a:sym typeface="Economica"/>
              </a:rPr>
            </a:br>
            <a:br>
              <a:rPr lang="en-CA" sz="825">
                <a:latin typeface="Economica"/>
                <a:ea typeface="Economica"/>
                <a:cs typeface="Economica"/>
                <a:sym typeface="Economica"/>
              </a:rPr>
            </a:br>
            <a:r>
              <a:rPr lang="en-CA" sz="2700">
                <a:solidFill>
                  <a:srgbClr val="212121"/>
                </a:solidFill>
                <a:latin typeface="Economica"/>
                <a:ea typeface="Economica"/>
                <a:cs typeface="Economica"/>
                <a:sym typeface="Economica"/>
              </a:rPr>
              <a:t>Périmètre du projet de politique </a:t>
            </a:r>
            <a:r>
              <a:rPr b="0" lang="en-CA" sz="2700">
                <a:solidFill>
                  <a:srgbClr val="212121"/>
                </a:solidFill>
                <a:latin typeface="Economica"/>
                <a:ea typeface="Economica"/>
                <a:cs typeface="Economica"/>
                <a:sym typeface="Economica"/>
              </a:rPr>
              <a:t> </a:t>
            </a:r>
            <a:br>
              <a:rPr b="0" lang="en-CA" sz="2700">
                <a:solidFill>
                  <a:srgbClr val="212121"/>
                </a:solidFill>
                <a:latin typeface="Economica"/>
                <a:ea typeface="Economica"/>
                <a:cs typeface="Economica"/>
                <a:sym typeface="Economica"/>
              </a:rPr>
            </a:br>
            <a:br>
              <a:rPr b="0" lang="en-CA" sz="2700">
                <a:solidFill>
                  <a:srgbClr val="212121"/>
                </a:solidFill>
                <a:latin typeface="Economica"/>
                <a:ea typeface="Economica"/>
                <a:cs typeface="Economica"/>
                <a:sym typeface="Economica"/>
              </a:rPr>
            </a:br>
            <a:r>
              <a:rPr b="0" lang="en-CA" sz="1544">
                <a:solidFill>
                  <a:srgbClr val="212121"/>
                </a:solidFill>
                <a:latin typeface="Arial"/>
                <a:ea typeface="Arial"/>
                <a:cs typeface="Arial"/>
                <a:sym typeface="Arial"/>
              </a:rPr>
              <a:t>Concertation de parties prenantes en vue d’élaborer une politique contenant des principes, des stratégies de pérennisation et de développement des sentiers pédestres en terres publiques et privées de Estrie (l’ensemble des MRC du territoire de l’Estrie ainsi que celles de Brome-Missisquoi et la Haute-Yamaska), à laquelle susciter l’adhésion du milieu; des utilisateurs et gestionnaires jusqu’aux décideurs et élus.</a:t>
            </a:r>
            <a:endParaRPr b="0" sz="1544">
              <a:solidFill>
                <a:srgbClr val="212121"/>
              </a:solidFill>
              <a:latin typeface="Arial"/>
              <a:ea typeface="Arial"/>
              <a:cs typeface="Arial"/>
              <a:sym typeface="Arial"/>
            </a:endParaRPr>
          </a:p>
          <a:p>
            <a:pPr indent="0" lvl="0" marL="0" rtl="0" algn="just">
              <a:lnSpc>
                <a:spcPct val="115000"/>
              </a:lnSpc>
              <a:spcBef>
                <a:spcPts val="1200"/>
              </a:spcBef>
              <a:spcAft>
                <a:spcPts val="0"/>
              </a:spcAft>
              <a:buSzPct val="259067"/>
              <a:buNone/>
            </a:pPr>
            <a:r>
              <a:rPr b="0" lang="en-CA" sz="1544">
                <a:solidFill>
                  <a:srgbClr val="212121"/>
                </a:solidFill>
                <a:latin typeface="Arial"/>
                <a:ea typeface="Arial"/>
                <a:cs typeface="Arial"/>
                <a:sym typeface="Arial"/>
              </a:rPr>
              <a:t> </a:t>
            </a:r>
            <a:endParaRPr b="0" sz="1544">
              <a:solidFill>
                <a:srgbClr val="212121"/>
              </a:solidFill>
              <a:latin typeface="Arial"/>
              <a:ea typeface="Arial"/>
              <a:cs typeface="Arial"/>
              <a:sym typeface="Arial"/>
            </a:endParaRPr>
          </a:p>
          <a:p>
            <a:pPr indent="0" lvl="0" marL="0" rtl="0" algn="just">
              <a:lnSpc>
                <a:spcPct val="115000"/>
              </a:lnSpc>
              <a:spcBef>
                <a:spcPts val="1200"/>
              </a:spcBef>
              <a:spcAft>
                <a:spcPts val="0"/>
              </a:spcAft>
              <a:buSzPct val="259067"/>
              <a:buNone/>
            </a:pPr>
            <a:r>
              <a:rPr b="0" lang="en-CA" sz="1544">
                <a:solidFill>
                  <a:srgbClr val="212121"/>
                </a:solidFill>
                <a:latin typeface="Arial"/>
                <a:ea typeface="Arial"/>
                <a:cs typeface="Arial"/>
                <a:sym typeface="Arial"/>
              </a:rPr>
              <a:t>L’objectif principal est d’assurer la pérennité du réseau de sentiers pédestres existant et de son développement. La démarche actuelle concerne la pérennité des sentiers en tant qu’ infrastructure. Sont exclues les autres composantes reliées à la randonnée pédestre comme le développement de la pratique.</a:t>
            </a:r>
            <a:endParaRPr b="0" sz="1544">
              <a:solidFill>
                <a:srgbClr val="212121"/>
              </a:solidFill>
              <a:latin typeface="Arial"/>
              <a:ea typeface="Arial"/>
              <a:cs typeface="Arial"/>
              <a:sym typeface="Arial"/>
            </a:endParaRPr>
          </a:p>
          <a:p>
            <a:pPr indent="0" lvl="0" marL="0" rtl="0" algn="l">
              <a:lnSpc>
                <a:spcPct val="107000"/>
              </a:lnSpc>
              <a:spcBef>
                <a:spcPts val="1200"/>
              </a:spcBef>
              <a:spcAft>
                <a:spcPts val="600"/>
              </a:spcAft>
              <a:buSzPct val="181818"/>
              <a:buNone/>
            </a:pPr>
            <a:br>
              <a:rPr b="0" lang="en-CA" sz="2200">
                <a:latin typeface="Economica"/>
                <a:ea typeface="Economica"/>
                <a:cs typeface="Economica"/>
                <a:sym typeface="Economica"/>
              </a:rPr>
            </a:br>
            <a:endParaRPr b="0" sz="2200">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81" name="Shape 281"/>
        <p:cNvGrpSpPr/>
        <p:nvPr/>
      </p:nvGrpSpPr>
      <p:grpSpPr>
        <a:xfrm>
          <a:off x="0" y="0"/>
          <a:ext cx="0" cy="0"/>
          <a:chOff x="0" y="0"/>
          <a:chExt cx="0" cy="0"/>
        </a:xfrm>
      </p:grpSpPr>
      <p:sp>
        <p:nvSpPr>
          <p:cNvPr id="282" name="Google Shape;282;p3"/>
          <p:cNvSpPr txBox="1"/>
          <p:nvPr/>
        </p:nvSpPr>
        <p:spPr>
          <a:xfrm>
            <a:off x="621450" y="261299"/>
            <a:ext cx="7901100" cy="477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chemeClr val="lt1"/>
                </a:solidFill>
                <a:latin typeface="Arial"/>
                <a:ea typeface="Arial"/>
                <a:cs typeface="Arial"/>
                <a:sym typeface="Arial"/>
              </a:rPr>
              <a:t>Comité consultatif (évolutif)</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CA" sz="1200" u="none" cap="none" strike="noStrike">
                <a:solidFill>
                  <a:schemeClr val="lt1"/>
                </a:solidFill>
                <a:latin typeface="Arial"/>
                <a:ea typeface="Arial"/>
                <a:cs typeface="Arial"/>
                <a:sym typeface="Arial"/>
              </a:rPr>
              <a:t>Coordination : </a:t>
            </a:r>
            <a:r>
              <a:rPr b="0" i="0" lang="en-CA" sz="1200" u="none" cap="none" strike="noStrike">
                <a:solidFill>
                  <a:schemeClr val="lt1"/>
                </a:solidFill>
                <a:latin typeface="Arial"/>
                <a:ea typeface="Arial"/>
                <a:cs typeface="Arial"/>
                <a:sym typeface="Arial"/>
              </a:rPr>
              <a:t>Nadia Fredette, coordonnatrice au développement régional, Conseil Sport Loisir de l’Estrie</a:t>
            </a:r>
            <a:endParaRPr/>
          </a:p>
          <a:p>
            <a:pPr indent="0" lvl="0" marL="0" marR="0" rtl="0" algn="l">
              <a:lnSpc>
                <a:spcPct val="100000"/>
              </a:lnSpc>
              <a:spcBef>
                <a:spcPts val="0"/>
              </a:spcBef>
              <a:spcAft>
                <a:spcPts val="0"/>
              </a:spcAft>
              <a:buNone/>
            </a:pPr>
            <a:br>
              <a:rPr b="0" i="0" lang="en-CA" sz="1400" u="none" cap="none" strike="noStrike">
                <a:solidFill>
                  <a:srgbClr val="000000"/>
                </a:solidFill>
                <a:latin typeface="Arial"/>
                <a:ea typeface="Arial"/>
                <a:cs typeface="Arial"/>
                <a:sym typeface="Arial"/>
              </a:rPr>
            </a:br>
            <a:r>
              <a:rPr b="1" i="0" lang="en-CA" sz="1000" u="none" cap="none" strike="noStrike">
                <a:solidFill>
                  <a:srgbClr val="FFFFFF"/>
                </a:solidFill>
                <a:latin typeface="Arial"/>
                <a:ea typeface="Arial"/>
                <a:cs typeface="Arial"/>
                <a:sym typeface="Arial"/>
              </a:rPr>
              <a:t>Membres: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Marie-Claire Pelletier, présidente, Les Sentiers de l’Estrie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Julie Denis, directrice générale, Les Sentiers de l’Estrie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Hubert Simard, administrateur bénévole, Les Sentiers de l’Estrie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Monique Scholz, présidente, Sentiers Frontaliers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Daniel Blouin, agent de projet en environnement, ville de Sherbrooke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Annie Fréchette, agente professionnelle en loisirs, ville de Sherbrooke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Caroline Petit, chargée de projet pour les Montagnes-Vertes du nord, Conservation de la nature Canada</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Caroline Bisson directrice des relations avec le milieu, Corridor Appalachien</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Martha Hervieux, mairesse de Kingsbury, MRC du Val-Saint-François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Marie-Josée Laforge, coordonnatrice du réseau cyclable La Cantonnière, MRC du Val-Saint-François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Lyne Desnoyers, chargée de projet paysage et agriculture, MRC de Memphrémagog</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Lisette Maillé, mairesse d’Austin, MRC de Memphrémagog</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Lucie Dagenais, mairesse de Frelighsburg, MRC de Brome-Missisquoi</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Valérie Anne Bachand, conseillère en aménagement et en stratégie de conservation, MRC de Brome-Missisquoi</a:t>
            </a:r>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Karrie Parent, adjointe à l’aménagement du territoire, MRC du Granit</a:t>
            </a:r>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Marie-Ève Vincent, coordonnatrice  à l’aménagement du territoire, MRC de  la Haute Yamaska</a:t>
            </a:r>
            <a:endParaRPr/>
          </a:p>
          <a:p>
            <a:pPr indent="0" lvl="0" marL="0" marR="0" rtl="0" algn="l">
              <a:lnSpc>
                <a:spcPct val="100000"/>
              </a:lnSpc>
              <a:spcBef>
                <a:spcPts val="0"/>
              </a:spcBef>
              <a:spcAft>
                <a:spcPts val="0"/>
              </a:spcAft>
              <a:buNone/>
            </a:pPr>
            <a:r>
              <a:rPr lang="en-CA" sz="1000">
                <a:solidFill>
                  <a:srgbClr val="FFFFFF"/>
                </a:solidFill>
              </a:rPr>
              <a:t>Philippe Hébert, aménagiste</a:t>
            </a:r>
            <a:r>
              <a:rPr b="0" i="0" lang="en-CA" sz="1000" u="none" cap="none" strike="noStrike">
                <a:solidFill>
                  <a:srgbClr val="FFFFFF"/>
                </a:solidFill>
                <a:latin typeface="Arial"/>
                <a:ea typeface="Arial"/>
                <a:cs typeface="Arial"/>
                <a:sym typeface="Arial"/>
              </a:rPr>
              <a:t>, MRC des Sources</a:t>
            </a:r>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Stéphanie Boisvert, agente de développement touristique, MRC de Coaticook</a:t>
            </a:r>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Véronick Beaumont, coordonnatrice au développement local, CRD du Haut Saint-François</a:t>
            </a:r>
            <a:endParaRPr b="0" i="0"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François Roberge, directeur au développement de l’offre, Tourisme Cantons-de-l’Est</a:t>
            </a:r>
            <a:endParaRPr b="0" i="0"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Roxanne Cloutier, chargée de projet, Conseil régional de l’environnement</a:t>
            </a:r>
            <a:endParaRPr b="0" i="0"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0" i="0" lang="en-CA" sz="1000" u="none" cap="none" strike="noStrike">
                <a:solidFill>
                  <a:srgbClr val="FFFFFF"/>
                </a:solidFill>
                <a:latin typeface="Arial"/>
                <a:ea typeface="Arial"/>
                <a:cs typeface="Arial"/>
                <a:sym typeface="Arial"/>
              </a:rPr>
              <a:t>Gregory Flayol, directeur général adjoint, Rando Québec</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2"/>
          <p:cNvPicPr preferRelativeResize="0"/>
          <p:nvPr/>
        </p:nvPicPr>
        <p:blipFill rotWithShape="1">
          <a:blip r:embed="rId3">
            <a:alphaModFix/>
          </a:blip>
          <a:srcRect b="16436" l="13795" r="13019" t="16200"/>
          <a:stretch/>
        </p:blipFill>
        <p:spPr>
          <a:xfrm>
            <a:off x="1552775" y="255438"/>
            <a:ext cx="6038451" cy="46326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93b0d50c1b_0_0"/>
          <p:cNvSpPr txBox="1"/>
          <p:nvPr/>
        </p:nvSpPr>
        <p:spPr>
          <a:xfrm>
            <a:off x="2507700" y="1492175"/>
            <a:ext cx="2176200" cy="13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pic>
        <p:nvPicPr>
          <p:cNvPr id="293" name="Google Shape;293;g293b0d50c1b_0_0"/>
          <p:cNvPicPr preferRelativeResize="0"/>
          <p:nvPr/>
        </p:nvPicPr>
        <p:blipFill rotWithShape="1">
          <a:blip r:embed="rId3">
            <a:alphaModFix/>
          </a:blip>
          <a:srcRect b="5463" l="0" r="0" t="0"/>
          <a:stretch/>
        </p:blipFill>
        <p:spPr>
          <a:xfrm>
            <a:off x="194525" y="780350"/>
            <a:ext cx="8754949" cy="3980676"/>
          </a:xfrm>
          <a:prstGeom prst="rect">
            <a:avLst/>
          </a:prstGeom>
          <a:noFill/>
          <a:ln>
            <a:noFill/>
          </a:ln>
        </p:spPr>
      </p:pic>
      <p:sp>
        <p:nvSpPr>
          <p:cNvPr id="294" name="Google Shape;294;g293b0d50c1b_0_0"/>
          <p:cNvSpPr txBox="1"/>
          <p:nvPr/>
        </p:nvSpPr>
        <p:spPr>
          <a:xfrm>
            <a:off x="2611800" y="193675"/>
            <a:ext cx="3920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CA" sz="3000" u="sng" cap="none" strike="noStrike">
                <a:solidFill>
                  <a:schemeClr val="lt1"/>
                </a:solidFill>
                <a:latin typeface="Arial"/>
                <a:ea typeface="Arial"/>
                <a:cs typeface="Arial"/>
                <a:sym typeface="Arial"/>
                <a:hlinkClick r:id="rId4">
                  <a:extLst>
                    <a:ext uri="{A12FA001-AC4F-418D-AE19-62706E023703}">
                      <ahyp:hlinkClr val="tx"/>
                    </a:ext>
                  </a:extLst>
                </a:hlinkClick>
              </a:rPr>
              <a:t>cspe.cocoriko.org/</a:t>
            </a:r>
            <a:endParaRPr b="0" i="0" sz="30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93b0d50c1b_0_9"/>
          <p:cNvSpPr txBox="1"/>
          <p:nvPr>
            <p:ph type="ctrTitle"/>
          </p:nvPr>
        </p:nvSpPr>
        <p:spPr>
          <a:xfrm>
            <a:off x="311699" y="211174"/>
            <a:ext cx="8520600" cy="1515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300"/>
              </a:spcAft>
              <a:buSzPts val="3600"/>
              <a:buNone/>
            </a:pPr>
            <a:r>
              <a:rPr b="1" lang="en-CA" sz="2400">
                <a:latin typeface="Open Sans"/>
                <a:ea typeface="Open Sans"/>
                <a:cs typeface="Open Sans"/>
                <a:sym typeface="Open Sans"/>
              </a:rPr>
              <a:t>Politique régionale de durabilité, de continuité et de développement des sentiers pédestre de l’Estrie</a:t>
            </a:r>
            <a:endParaRPr sz="2400">
              <a:latin typeface="Economica"/>
              <a:ea typeface="Economica"/>
              <a:cs typeface="Economica"/>
              <a:sym typeface="Economica"/>
            </a:endParaRPr>
          </a:p>
        </p:txBody>
      </p:sp>
      <p:pic>
        <p:nvPicPr>
          <p:cNvPr id="300" name="Google Shape;300;g293b0d50c1b_0_9"/>
          <p:cNvPicPr preferRelativeResize="0"/>
          <p:nvPr/>
        </p:nvPicPr>
        <p:blipFill rotWithShape="1">
          <a:blip r:embed="rId3">
            <a:alphaModFix/>
          </a:blip>
          <a:srcRect b="0" l="0" r="0" t="0"/>
          <a:stretch/>
        </p:blipFill>
        <p:spPr>
          <a:xfrm>
            <a:off x="0" y="1726692"/>
            <a:ext cx="9144000" cy="1842516"/>
          </a:xfrm>
          <a:prstGeom prst="rect">
            <a:avLst/>
          </a:prstGeom>
          <a:noFill/>
          <a:ln>
            <a:noFill/>
          </a:ln>
        </p:spPr>
      </p:pic>
      <p:sp>
        <p:nvSpPr>
          <p:cNvPr id="301" name="Google Shape;301;g293b0d50c1b_0_9"/>
          <p:cNvSpPr txBox="1"/>
          <p:nvPr/>
        </p:nvSpPr>
        <p:spPr>
          <a:xfrm>
            <a:off x="960909" y="3741320"/>
            <a:ext cx="7222200" cy="113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CA" sz="1900" u="none" cap="none" strike="noStrike">
                <a:solidFill>
                  <a:schemeClr val="lt1"/>
                </a:solidFill>
                <a:latin typeface="Open Sans"/>
                <a:ea typeface="Open Sans"/>
                <a:cs typeface="Open Sans"/>
                <a:sym typeface="Open Sans"/>
              </a:rPr>
              <a:t>Pour nous joindre: </a:t>
            </a:r>
            <a:r>
              <a:rPr b="1" i="0" lang="en-CA" sz="1900" u="sng" cap="none" strike="noStrike">
                <a:solidFill>
                  <a:schemeClr val="lt1"/>
                </a:solidFill>
                <a:latin typeface="Open Sans"/>
                <a:ea typeface="Open Sans"/>
                <a:cs typeface="Open Sans"/>
                <a:sym typeface="Open Sans"/>
              </a:rPr>
              <a:t>concertation@lessentiersdelestrie.qc.ca</a:t>
            </a:r>
            <a:endParaRPr b="1" i="0" sz="1900" u="sng"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rPr b="1" i="0" lang="en-CA" sz="1500" u="none" cap="none" strike="noStrike">
                <a:solidFill>
                  <a:schemeClr val="lt1"/>
                </a:solidFill>
                <a:latin typeface="Open Sans"/>
                <a:ea typeface="Open Sans"/>
                <a:cs typeface="Open Sans"/>
                <a:sym typeface="Open Sans"/>
              </a:rPr>
              <a:t>Merci de votre présence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1255AB0FDBA241862B64BC5B758F58" ma:contentTypeVersion="15" ma:contentTypeDescription="Crée un document." ma:contentTypeScope="" ma:versionID="0806a29dc0e8b9e98acb72339a02af25">
  <xsd:schema xmlns:xsd="http://www.w3.org/2001/XMLSchema" xmlns:xs="http://www.w3.org/2001/XMLSchema" xmlns:p="http://schemas.microsoft.com/office/2006/metadata/properties" xmlns:ns2="807125b6-24a7-4dab-a9f6-eb6d748d0f73" xmlns:ns3="abf75908-484c-4e71-9b09-36248eb1fd5a" targetNamespace="http://schemas.microsoft.com/office/2006/metadata/properties" ma:root="true" ma:fieldsID="e703085d3c8935e37eea479cf92387be" ns2:_="" ns3:_="">
    <xsd:import namespace="807125b6-24a7-4dab-a9f6-eb6d748d0f73"/>
    <xsd:import namespace="abf75908-484c-4e71-9b09-36248eb1fd5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7125b6-24a7-4dab-a9f6-eb6d748d0f7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cbe0800c-6527-4b43-81db-2bea5c7951c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f75908-484c-4e71-9b09-36248eb1fd5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a63d397-18bf-4e28-b2d2-76626950b089}" ma:internalName="TaxCatchAll" ma:showField="CatchAllData" ma:web="abf75908-484c-4e71-9b09-36248eb1fd5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25CA4-0A17-411B-87D2-A08B6AAB9271}"/>
</file>

<file path=customXml/itemProps2.xml><?xml version="1.0" encoding="utf-8"?>
<ds:datastoreItem xmlns:ds="http://schemas.openxmlformats.org/officeDocument/2006/customXml" ds:itemID="{DA78F8AE-3A90-4179-BF8F-FDC1E986AD9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CSLE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0x010100AE1255AB0FDBA241862B64BC5B758F58</vt:lpwstr>
  </property>
  <property fmtid="{D5CDD505-2E9C-101B-9397-08002B2CF9AE}" pid="3" name="MediaServiceImageTags">
    <vt:lpwstr/>
  </property>
</Properties>
</file>